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24"/>
  </p:normalViewPr>
  <p:slideViewPr>
    <p:cSldViewPr>
      <p:cViewPr varScale="1">
        <p:scale>
          <a:sx n="76" d="100"/>
          <a:sy n="76" d="100"/>
        </p:scale>
        <p:origin x="456" y="54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7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21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20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714500"/>
            <a:ext cx="12738100" cy="5232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00" y="8293100"/>
            <a:ext cx="12712700" cy="2425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" y="5905500"/>
            <a:ext cx="2489200" cy="4127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8826500"/>
            <a:ext cx="10121900" cy="1943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900" y="7708900"/>
            <a:ext cx="1727200" cy="209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87800" cy="3441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1900" y="7327900"/>
            <a:ext cx="2489200" cy="1930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2600" y="7708900"/>
            <a:ext cx="1193800" cy="2095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08000" y="7962900"/>
            <a:ext cx="1498600" cy="1676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0500" y="7658100"/>
            <a:ext cx="1841500" cy="2133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78200" y="5905500"/>
            <a:ext cx="2209800" cy="367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25700" y="7708900"/>
            <a:ext cx="1701800" cy="2070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320800" y="1574800"/>
            <a:ext cx="23888700" cy="8915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338300" y="0"/>
            <a:ext cx="3987800" cy="3441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8890000"/>
            <a:ext cx="3454400" cy="1397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833600" y="8915400"/>
            <a:ext cx="3454400" cy="1397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50300" y="8293100"/>
            <a:ext cx="1168400" cy="15113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723098" y="2335188"/>
            <a:ext cx="6860604" cy="1155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6500" b="0" i="0" u="none" strike="noStrike" dirty="0">
                <a:solidFill>
                  <a:srgbClr val="000000"/>
                </a:solidFill>
                <a:ea typeface="AndongKaturiOTF"/>
              </a:rPr>
              <a:t>빛솔교육공동체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47900" y="685800"/>
            <a:ext cx="5702300" cy="914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755900" y="8966200"/>
            <a:ext cx="12712700" cy="194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8470900"/>
            <a:ext cx="4495800" cy="1816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3792200" y="8470900"/>
            <a:ext cx="4495800" cy="181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826000" y="8216900"/>
            <a:ext cx="1104900" cy="1841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511800" y="8940800"/>
            <a:ext cx="749300" cy="901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-1079500" y="254000"/>
            <a:ext cx="11252200" cy="2286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460500" y="2298700"/>
            <a:ext cx="5359400" cy="5359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8496300" y="3733800"/>
            <a:ext cx="927100" cy="977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8496300" y="2298700"/>
            <a:ext cx="927100" cy="800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8534400" y="5473700"/>
            <a:ext cx="927100" cy="9017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020300" y="1638300"/>
            <a:ext cx="8029028" cy="17907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ko-KR" sz="4600" b="0" i="0" u="none" strike="noStrike" spc="-300">
                <a:solidFill>
                  <a:srgbClr val="595959"/>
                </a:solidFill>
                <a:ea typeface="THEGaeideukmiri"/>
              </a:rPr>
              <a:t>아이들과</a:t>
            </a:r>
            <a:r>
              <a:rPr lang="en-US" sz="4600" b="0" i="0" u="none" strike="noStrike" spc="-300">
                <a:solidFill>
                  <a:srgbClr val="595959"/>
                </a:solidFill>
                <a:latin typeface="THEGaeideukmiri"/>
              </a:rPr>
              <a:t> </a:t>
            </a:r>
            <a:r>
              <a:rPr lang="ko-KR" sz="4600" b="0" i="0" u="none" strike="noStrike" spc="-300">
                <a:solidFill>
                  <a:srgbClr val="595959"/>
                </a:solidFill>
                <a:ea typeface="THEGaeideukmiri"/>
              </a:rPr>
              <a:t>함께</a:t>
            </a:r>
            <a:r>
              <a:rPr lang="en-US" sz="4600" b="0" i="0" u="none" strike="noStrike" spc="-300">
                <a:solidFill>
                  <a:srgbClr val="595959"/>
                </a:solidFill>
                <a:latin typeface="THEGaeideukmiri"/>
              </a:rPr>
              <a:t> </a:t>
            </a:r>
            <a:r>
              <a:rPr lang="ko-KR" sz="4600" b="0" i="0" u="none" strike="noStrike" spc="-300">
                <a:solidFill>
                  <a:srgbClr val="595959"/>
                </a:solidFill>
                <a:ea typeface="THEGaeideukmiri"/>
              </a:rPr>
              <a:t>우리들의</a:t>
            </a:r>
            <a:r>
              <a:rPr lang="en-US" sz="4600" b="0" i="0" u="none" strike="noStrike" spc="-300">
                <a:solidFill>
                  <a:srgbClr val="595959"/>
                </a:solidFill>
                <a:latin typeface="THEGaeideukmiri"/>
              </a:rPr>
              <a:t> </a:t>
            </a:r>
            <a:r>
              <a:rPr lang="ko-KR" sz="4600" b="0" i="0" u="none" strike="noStrike" spc="-300">
                <a:solidFill>
                  <a:srgbClr val="595959"/>
                </a:solidFill>
                <a:ea typeface="THEGaeideukmiri"/>
              </a:rPr>
              <a:t>동화를</a:t>
            </a:r>
            <a:r>
              <a:rPr lang="en-US" sz="4600" b="0" i="0" u="none" strike="noStrike" spc="-300">
                <a:solidFill>
                  <a:srgbClr val="595959"/>
                </a:solidFill>
                <a:latin typeface="THEGaeideukmiri"/>
              </a:rPr>
              <a:t> </a:t>
            </a:r>
            <a:r>
              <a:rPr lang="ko-KR" sz="4600" b="0" i="0" u="none" strike="noStrike" spc="-300">
                <a:solidFill>
                  <a:srgbClr val="595959"/>
                </a:solidFill>
                <a:ea typeface="THEGaeideukmiri"/>
              </a:rPr>
              <a:t>써</a:t>
            </a:r>
            <a:r>
              <a:rPr lang="en-US" sz="4600" b="0" i="0" u="none" strike="noStrike" spc="-300">
                <a:solidFill>
                  <a:srgbClr val="595959"/>
                </a:solidFill>
                <a:latin typeface="THEGaeideukmiri"/>
              </a:rPr>
              <a:t> </a:t>
            </a:r>
            <a:r>
              <a:rPr lang="ko-KR" sz="4600" b="0" i="0" u="none" strike="noStrike" spc="-300">
                <a:solidFill>
                  <a:srgbClr val="595959"/>
                </a:solidFill>
                <a:ea typeface="THEGaeideukmiri"/>
              </a:rPr>
              <a:t>내려가는</a:t>
            </a:r>
            <a:r>
              <a:rPr lang="en-US" sz="4600" b="0" i="0" u="none" strike="noStrike" spc="-300">
                <a:solidFill>
                  <a:srgbClr val="595959"/>
                </a:solidFill>
                <a:latin typeface="THEGaeideukmiri"/>
              </a:rPr>
              <a:t> </a:t>
            </a:r>
            <a:r>
              <a:rPr lang="ko-KR" sz="4600" b="0" i="0" u="none" strike="noStrike" spc="-300">
                <a:solidFill>
                  <a:srgbClr val="595959"/>
                </a:solidFill>
                <a:ea typeface="THEGaeideukmiri"/>
              </a:rPr>
              <a:t>아라해제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45700" y="3365500"/>
            <a:ext cx="6807200" cy="16637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ko-KR" sz="4600" b="0" i="0" u="none" strike="noStrike" spc="-300">
                <a:solidFill>
                  <a:srgbClr val="595959"/>
                </a:solidFill>
                <a:ea typeface="THEGaeideukmiri"/>
              </a:rPr>
              <a:t>해제초</a:t>
            </a:r>
            <a:r>
              <a:rPr lang="en-US" sz="4600" b="0" i="0" u="none" strike="noStrike" spc="-300">
                <a:solidFill>
                  <a:srgbClr val="595959"/>
                </a:solidFill>
                <a:latin typeface="THEGaeideukmiri"/>
              </a:rPr>
              <a:t>,</a:t>
            </a:r>
            <a:r>
              <a:rPr lang="ko-KR" sz="4600" b="0" i="0" u="none" strike="noStrike" spc="-300">
                <a:solidFill>
                  <a:srgbClr val="595959"/>
                </a:solidFill>
                <a:ea typeface="THEGaeideukmiri"/>
              </a:rPr>
              <a:t>현경초</a:t>
            </a:r>
            <a:r>
              <a:rPr lang="en-US" sz="4600" b="0" i="0" u="none" strike="noStrike" spc="-300">
                <a:solidFill>
                  <a:srgbClr val="595959"/>
                </a:solidFill>
                <a:latin typeface="THEGaeideukmiri"/>
              </a:rPr>
              <a:t>,</a:t>
            </a:r>
            <a:r>
              <a:rPr lang="ko-KR" sz="4600" b="0" i="0" u="none" strike="noStrike" spc="-300">
                <a:solidFill>
                  <a:srgbClr val="595959"/>
                </a:solidFill>
                <a:ea typeface="THEGaeideukmiri"/>
              </a:rPr>
              <a:t>해제중</a:t>
            </a:r>
            <a:r>
              <a:rPr lang="en-US" sz="4600" b="0" i="0" u="none" strike="noStrike" spc="-300">
                <a:solidFill>
                  <a:srgbClr val="595959"/>
                </a:solidFill>
                <a:latin typeface="THEGaeideukmiri"/>
              </a:rPr>
              <a:t>,</a:t>
            </a:r>
            <a:r>
              <a:rPr lang="ko-KR" sz="4600" b="0" i="0" u="none" strike="noStrike" spc="-300">
                <a:solidFill>
                  <a:srgbClr val="595959"/>
                </a:solidFill>
                <a:ea typeface="THEGaeideukmiri"/>
              </a:rPr>
              <a:t>해제어린이집</a:t>
            </a:r>
            <a:r>
              <a:rPr lang="en-US" sz="4600" b="0" i="0" u="none" strike="noStrike" spc="-300">
                <a:solidFill>
                  <a:srgbClr val="595959"/>
                </a:solidFill>
                <a:latin typeface="THEGaeideukmiri"/>
              </a:rPr>
              <a:t> </a:t>
            </a:r>
            <a:r>
              <a:rPr lang="ko-KR" sz="4600" b="0" i="0" u="none" strike="noStrike" spc="-300">
                <a:solidFill>
                  <a:srgbClr val="595959"/>
                </a:solidFill>
                <a:ea typeface="THEGaeideukmiri"/>
              </a:rPr>
              <a:t>함께하고</a:t>
            </a:r>
            <a:r>
              <a:rPr lang="en-US" sz="4600" b="0" i="0" u="none" strike="noStrike" spc="-300">
                <a:solidFill>
                  <a:srgbClr val="595959"/>
                </a:solidFill>
                <a:latin typeface="THEGaeideukmiri"/>
              </a:rPr>
              <a:t> </a:t>
            </a:r>
            <a:r>
              <a:rPr lang="ko-KR" sz="4600" b="0" i="0" u="none" strike="noStrike" spc="-300">
                <a:solidFill>
                  <a:srgbClr val="595959"/>
                </a:solidFill>
                <a:ea typeface="THEGaeideukmiri"/>
              </a:rPr>
              <a:t>있는</a:t>
            </a:r>
            <a:r>
              <a:rPr lang="en-US" sz="4600" b="0" i="0" u="none" strike="noStrike" spc="-300">
                <a:solidFill>
                  <a:srgbClr val="595959"/>
                </a:solidFill>
                <a:latin typeface="THEGaeideukmiri"/>
              </a:rPr>
              <a:t> </a:t>
            </a:r>
            <a:r>
              <a:rPr lang="ko-KR" sz="4600" b="0" i="0" u="none" strike="noStrike" spc="-300">
                <a:solidFill>
                  <a:srgbClr val="595959"/>
                </a:solidFill>
                <a:ea typeface="THEGaeideukmiri"/>
              </a:rPr>
              <a:t>우리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71100" y="5308600"/>
            <a:ext cx="8518288" cy="892708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ko-KR" sz="4300" b="0" i="0" u="none" strike="noStrike" spc="-300">
                <a:solidFill>
                  <a:srgbClr val="595959"/>
                </a:solidFill>
                <a:ea typeface="THEGaeideukmiri"/>
              </a:rPr>
              <a:t>프로그램은</a:t>
            </a:r>
            <a:r>
              <a:rPr lang="en-US" sz="4300" b="0" i="0" u="none" strike="noStrike" spc="-300">
                <a:solidFill>
                  <a:srgbClr val="595959"/>
                </a:solidFill>
                <a:latin typeface="THEGaeideukmiri"/>
              </a:rPr>
              <a:t>, </a:t>
            </a:r>
            <a:r>
              <a:rPr lang="ko-KR" sz="4300" b="0" i="0" u="none" strike="noStrike" spc="-300">
                <a:solidFill>
                  <a:srgbClr val="595959"/>
                </a:solidFill>
                <a:ea typeface="THEGaeideukmiri"/>
              </a:rPr>
              <a:t>토탈공예</a:t>
            </a:r>
            <a:r>
              <a:rPr lang="en-US" sz="4300" b="0" i="0" u="none" strike="noStrike" spc="-300">
                <a:solidFill>
                  <a:srgbClr val="595959"/>
                </a:solidFill>
                <a:latin typeface="THEGaeideukmiri"/>
              </a:rPr>
              <a:t> </a:t>
            </a:r>
            <a:r>
              <a:rPr lang="ko-KR" sz="4300" b="0" i="0" u="none" strike="noStrike" spc="-300">
                <a:solidFill>
                  <a:srgbClr val="595959"/>
                </a:solidFill>
                <a:ea typeface="THEGaeideukmiri"/>
              </a:rPr>
              <a:t>손끝이음</a:t>
            </a:r>
            <a:r>
              <a:rPr lang="en-US" sz="4300" b="0" i="0" u="none" strike="noStrike" spc="-300">
                <a:solidFill>
                  <a:srgbClr val="595959"/>
                </a:solidFill>
                <a:latin typeface="THEGaeideukmiri"/>
              </a:rPr>
              <a:t>, </a:t>
            </a:r>
            <a:endParaRPr lang="ko-KR" sz="4300" b="0" i="0" u="none" strike="noStrike" spc="-300">
              <a:solidFill>
                <a:srgbClr val="595959"/>
              </a:solidFill>
              <a:ea typeface="THEGaeideukmi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901596" y="6165304"/>
            <a:ext cx="6959600" cy="8890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en-US" sz="4600" b="0" i="0" u="none" strike="noStrike" spc="-300">
                <a:solidFill>
                  <a:srgbClr val="595959"/>
                </a:solidFill>
                <a:latin typeface="THEGaeideukmiri"/>
              </a:rPr>
              <a:t> </a:t>
            </a:r>
            <a:r>
              <a:rPr lang="ko-KR" sz="4300" b="0" i="0" u="none" strike="noStrike" spc="-300">
                <a:solidFill>
                  <a:srgbClr val="595959"/>
                </a:solidFill>
                <a:ea typeface="THEGaeideukmiri"/>
              </a:rPr>
              <a:t>조물조물</a:t>
            </a:r>
            <a:r>
              <a:rPr lang="en-US" altLang="ko-KR" sz="4300" b="0" i="0" u="none" strike="noStrike" spc="-300">
                <a:solidFill>
                  <a:srgbClr val="595959"/>
                </a:solidFill>
                <a:ea typeface="THEGaeideukmiri"/>
              </a:rPr>
              <a:t>,</a:t>
            </a:r>
            <a:r>
              <a:rPr lang="ko-KR" sz="4300" b="0" i="0" u="none" strike="noStrike" spc="-300">
                <a:solidFill>
                  <a:srgbClr val="595959"/>
                </a:solidFill>
                <a:ea typeface="THEGaeideukmiri"/>
              </a:rPr>
              <a:t>베이킹</a:t>
            </a:r>
            <a:r>
              <a:rPr lang="en-US" sz="4300" b="0" i="0" u="none" strike="noStrike" spc="-300">
                <a:solidFill>
                  <a:srgbClr val="595959"/>
                </a:solidFill>
                <a:latin typeface="THEGaeideukmiri"/>
              </a:rPr>
              <a:t> </a:t>
            </a:r>
            <a:r>
              <a:rPr lang="ko-KR" sz="4300" b="0" i="0" u="none" strike="noStrike" spc="-300">
                <a:solidFill>
                  <a:srgbClr val="595959"/>
                </a:solidFill>
                <a:ea typeface="THEGaeideukmiri"/>
              </a:rPr>
              <a:t>바삭달달</a:t>
            </a:r>
            <a:r>
              <a:rPr lang="en-US" sz="4300" b="0" i="0" u="none" strike="noStrike" spc="-300">
                <a:solidFill>
                  <a:srgbClr val="595959"/>
                </a:solidFill>
                <a:latin typeface="THEGaeideukmiri"/>
              </a:rPr>
              <a:t>,</a:t>
            </a:r>
            <a:endParaRPr lang="ko-KR" sz="4300" b="0" i="0" u="none" strike="noStrike" spc="-300">
              <a:solidFill>
                <a:srgbClr val="595959"/>
              </a:solidFill>
              <a:ea typeface="THEGaeideukmiri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10020300" y="3276600"/>
            <a:ext cx="482600" cy="12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10020300" y="3276600"/>
            <a:ext cx="6172200" cy="127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10071100" y="4991100"/>
            <a:ext cx="6172200" cy="127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>
            <a:off x="10045700" y="6110312"/>
            <a:ext cx="7188200" cy="127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 rotWithShape="1">
          <a:blip r:embed="rId16"/>
          <a:stretch>
            <a:fillRect/>
          </a:stretch>
        </p:blipFill>
        <p:spPr>
          <a:xfrm>
            <a:off x="10020300" y="6993396"/>
            <a:ext cx="7395778" cy="13746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 rotWithShape="1">
          <a:blip r:embed="rId17"/>
          <a:stretch>
            <a:fillRect/>
          </a:stretch>
        </p:blipFill>
        <p:spPr>
          <a:xfrm>
            <a:off x="11950700" y="8521700"/>
            <a:ext cx="977900" cy="1524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11442700" y="9105900"/>
            <a:ext cx="787400" cy="952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 rotWithShape="1">
          <a:blip r:embed="rId19"/>
          <a:stretch>
            <a:fillRect/>
          </a:stretch>
        </p:blipFill>
        <p:spPr>
          <a:xfrm>
            <a:off x="812800" y="368300"/>
            <a:ext cx="1308100" cy="21082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 rotWithShape="1">
          <a:blip r:embed="rId20"/>
          <a:stretch>
            <a:fillRect/>
          </a:stretch>
        </p:blipFill>
        <p:spPr>
          <a:xfrm>
            <a:off x="10056440" y="8469560"/>
            <a:ext cx="7632847" cy="134381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0056304" y="7209420"/>
            <a:ext cx="7957020" cy="1076064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ko-KR" sz="4300" b="0" i="0" u="none" strike="noStrike" spc="-300">
                <a:solidFill>
                  <a:srgbClr val="595959"/>
                </a:solidFill>
                <a:ea typeface="THEGaeideukmiri"/>
              </a:rPr>
              <a:t>생태교육</a:t>
            </a:r>
            <a:r>
              <a:rPr lang="en-US" sz="4300" b="0" i="0" u="none" strike="noStrike" spc="-300">
                <a:solidFill>
                  <a:srgbClr val="595959"/>
                </a:solidFill>
                <a:latin typeface="THEGaeideukmiri"/>
              </a:rPr>
              <a:t> ESG</a:t>
            </a:r>
            <a:r>
              <a:rPr lang="ko-KR" sz="4300" b="0" i="0" u="none" strike="noStrike" spc="-300">
                <a:solidFill>
                  <a:srgbClr val="595959"/>
                </a:solidFill>
                <a:ea typeface="THEGaeideukmiri"/>
              </a:rPr>
              <a:t>알지팝아트</a:t>
            </a:r>
            <a:r>
              <a:rPr lang="en-US" sz="4300" b="0" i="0" u="none" strike="noStrike" spc="-300">
                <a:solidFill>
                  <a:srgbClr val="595959"/>
                </a:solidFill>
                <a:latin typeface="THEGaeideukmiri"/>
              </a:rPr>
              <a:t> </a:t>
            </a:r>
            <a:r>
              <a:rPr lang="ko-KR" sz="4300" b="0" i="0" u="none" strike="noStrike" spc="-300">
                <a:solidFill>
                  <a:srgbClr val="595959"/>
                </a:solidFill>
                <a:ea typeface="THEGaeideukmiri"/>
              </a:rPr>
              <a:t>감성이지</a:t>
            </a:r>
            <a:r>
              <a:rPr lang="en-US" sz="4300" b="0" i="0" u="none" strike="noStrike" spc="-300">
                <a:solidFill>
                  <a:srgbClr val="595959"/>
                </a:solidFill>
                <a:latin typeface="THEGaeideukmiri"/>
              </a:rPr>
              <a:t>, </a:t>
            </a:r>
            <a:r>
              <a:rPr lang="ko-KR" sz="4300" b="0" i="0" u="none" strike="noStrike" spc="-300">
                <a:solidFill>
                  <a:srgbClr val="595959"/>
                </a:solidFill>
                <a:ea typeface="THEGaeideukmiri"/>
              </a:rPr>
              <a:t>전통</a:t>
            </a:r>
            <a:r>
              <a:rPr lang="en-US" sz="4300" b="0" i="0" u="none" strike="noStrike" spc="-300">
                <a:solidFill>
                  <a:srgbClr val="595959"/>
                </a:solidFill>
                <a:latin typeface="THEGaeideukmiri"/>
              </a:rPr>
              <a:t> </a:t>
            </a:r>
            <a:r>
              <a:rPr lang="ko-KR" sz="4300" b="0" i="0" u="none" strike="noStrike" spc="-300">
                <a:solidFill>
                  <a:srgbClr val="595959"/>
                </a:solidFill>
                <a:ea typeface="THEGaeideukmiri"/>
              </a:rPr>
              <a:t>잇다가</a:t>
            </a:r>
            <a:r>
              <a:rPr lang="en-US" sz="4300" b="0" i="0" u="none" strike="noStrike" spc="-300">
                <a:solidFill>
                  <a:srgbClr val="595959"/>
                </a:solidFill>
                <a:latin typeface="THEGaeideukmiri"/>
              </a:rPr>
              <a:t> </a:t>
            </a:r>
            <a:r>
              <a:rPr lang="ko-KR" sz="4300" b="0" i="0" u="none" strike="noStrike" spc="-300">
                <a:solidFill>
                  <a:srgbClr val="595959"/>
                </a:solidFill>
                <a:ea typeface="THEGaeideukmiri"/>
              </a:rPr>
              <a:t>있어요</a:t>
            </a:r>
            <a:r>
              <a:rPr lang="en-US" sz="4300" b="0" i="0" u="none" strike="noStrike" spc="-300">
                <a:solidFill>
                  <a:srgbClr val="595959"/>
                </a:solidFill>
                <a:latin typeface="THEGaeideukmiri"/>
              </a:rPr>
              <a:t>~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40000" y="685800"/>
            <a:ext cx="5283200" cy="914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755900" y="8966200"/>
            <a:ext cx="12712700" cy="194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8470900"/>
            <a:ext cx="4495800" cy="1816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3792200" y="8470900"/>
            <a:ext cx="4495800" cy="181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905000" y="254000"/>
            <a:ext cx="6159500" cy="2286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346200" y="0"/>
            <a:ext cx="1168400" cy="203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663700" y="2336800"/>
            <a:ext cx="787400" cy="952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663700" y="3124200"/>
            <a:ext cx="4318000" cy="27686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641600" y="2247900"/>
            <a:ext cx="2413000" cy="8509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ko-KR" sz="4800" b="0" i="0" u="none" strike="noStrike" spc="-300">
                <a:solidFill>
                  <a:srgbClr val="595959"/>
                </a:solidFill>
                <a:ea typeface="THEGaeideukmiri"/>
              </a:rPr>
              <a:t>감성이지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7061200" y="2336800"/>
            <a:ext cx="787400" cy="952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6946900" y="3124200"/>
            <a:ext cx="4318000" cy="26670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280400" y="2247900"/>
            <a:ext cx="2247900" cy="8509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ko-KR" sz="4800" b="0" i="0" u="none" strike="noStrike" spc="-300">
                <a:solidFill>
                  <a:srgbClr val="595959"/>
                </a:solidFill>
                <a:ea typeface="THEGaeideukmiri"/>
              </a:rPr>
              <a:t>손끝이음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2382500" y="2273300"/>
            <a:ext cx="787400" cy="952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12268200" y="3073400"/>
            <a:ext cx="4318000" cy="28321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3601700" y="2184400"/>
            <a:ext cx="2565400" cy="8509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ko-KR" sz="4800" b="0" i="0" u="none" strike="noStrike" spc="-300">
                <a:solidFill>
                  <a:srgbClr val="595959"/>
                </a:solidFill>
                <a:ea typeface="THEGaeideukmiri"/>
              </a:rPr>
              <a:t>바삭달달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689100" y="6019800"/>
            <a:ext cx="787400" cy="952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689100" y="6819900"/>
            <a:ext cx="4318000" cy="27686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667000" y="5930900"/>
            <a:ext cx="2413000" cy="8509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en-US" sz="4800" b="0" i="0" u="none" strike="noStrike" spc="-300">
                <a:solidFill>
                  <a:srgbClr val="595959"/>
                </a:solidFill>
                <a:latin typeface="THEGaeideukmiri"/>
              </a:rPr>
              <a:t>ESG</a:t>
            </a:r>
            <a:r>
              <a:rPr lang="ko-KR" sz="4800" b="0" i="0" u="none" strike="noStrike" spc="-300">
                <a:solidFill>
                  <a:srgbClr val="595959"/>
                </a:solidFill>
                <a:ea typeface="THEGaeideukmiri"/>
              </a:rPr>
              <a:t>알아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7073900" y="6019800"/>
            <a:ext cx="787400" cy="952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6959600" y="6819900"/>
            <a:ext cx="4318000" cy="276860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8293100" y="5930900"/>
            <a:ext cx="2247900" cy="8509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ko-KR" sz="4800" b="0" i="0" u="none" strike="noStrike" spc="-300">
                <a:solidFill>
                  <a:srgbClr val="595959"/>
                </a:solidFill>
                <a:ea typeface="THEGaeideukmiri"/>
              </a:rPr>
              <a:t>전통잇다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2395200" y="5956300"/>
            <a:ext cx="787400" cy="952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12280900" y="6756400"/>
            <a:ext cx="4318000" cy="28321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>
            <a:off x="12331700" y="3124200"/>
            <a:ext cx="4191000" cy="26670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 rotWithShape="1">
          <a:blip r:embed="rId16"/>
          <a:stretch>
            <a:fillRect/>
          </a:stretch>
        </p:blipFill>
        <p:spPr>
          <a:xfrm>
            <a:off x="7035800" y="3124200"/>
            <a:ext cx="4229100" cy="25908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 rotWithShape="1">
          <a:blip r:embed="rId17"/>
          <a:stretch>
            <a:fillRect/>
          </a:stretch>
        </p:blipFill>
        <p:spPr>
          <a:xfrm>
            <a:off x="1663700" y="3213100"/>
            <a:ext cx="4229100" cy="26797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1663700" y="6819900"/>
            <a:ext cx="4343400" cy="27686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 rotWithShape="1">
          <a:blip r:embed="rId19"/>
          <a:stretch>
            <a:fillRect/>
          </a:stretch>
        </p:blipFill>
        <p:spPr>
          <a:xfrm>
            <a:off x="7035800" y="6819900"/>
            <a:ext cx="4229100" cy="27686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 rotWithShape="1">
          <a:blip r:embed="rId20"/>
          <a:stretch>
            <a:fillRect/>
          </a:stretch>
        </p:blipFill>
        <p:spPr>
          <a:xfrm>
            <a:off x="12331700" y="6819900"/>
            <a:ext cx="4254500" cy="2768600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13614400" y="5816600"/>
            <a:ext cx="3246796" cy="85276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ko-KR" sz="4800" b="0" i="0" u="none" strike="noStrike" spc="-300">
                <a:solidFill>
                  <a:srgbClr val="595959"/>
                </a:solidFill>
                <a:ea typeface="THEGaeideukmiri"/>
              </a:rPr>
              <a:t>위드패밀리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사용자 지정</PresentationFormat>
  <Paragraphs>12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THEGaeideukmiri</vt:lpstr>
      <vt:lpstr>Arial</vt:lpstr>
      <vt:lpstr>Calibri</vt:lpstr>
      <vt:lpstr>AndongKaturiOTF</vt:lpstr>
      <vt:lpstr>Office Theme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</cp:revision>
  <dcterms:created xsi:type="dcterms:W3CDTF">2006-08-16T00:00:00Z</dcterms:created>
  <dcterms:modified xsi:type="dcterms:W3CDTF">2025-04-09T04:49:41Z</dcterms:modified>
  <cp:version>0906.0100.01</cp:version>
</cp:coreProperties>
</file>