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EAD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27" Type="http://schemas.openxmlformats.org/officeDocument/2006/relationships/image" Target="../media/image45.png"/><Relationship Id="rId28" Type="http://schemas.openxmlformats.org/officeDocument/2006/relationships/image" Target="../media/image46.png"/><Relationship Id="rId29" Type="http://schemas.openxmlformats.org/officeDocument/2006/relationships/image" Target="../media/image47.png"/><Relationship Id="rId30" Type="http://schemas.openxmlformats.org/officeDocument/2006/relationships/image" Target="../media/image48.png"/><Relationship Id="rId31" Type="http://schemas.openxmlformats.org/officeDocument/2006/relationships/image" Target="../media/image49.png"/><Relationship Id="rId32" Type="http://schemas.openxmlformats.org/officeDocument/2006/relationships/image" Target="../media/image50.png"/><Relationship Id="rId33" Type="http://schemas.openxmlformats.org/officeDocument/2006/relationships/image" Target="../media/image51.png"/><Relationship Id="rId34" Type="http://schemas.openxmlformats.org/officeDocument/2006/relationships/image" Target="../media/image52.png"/><Relationship Id="rId35" Type="http://schemas.openxmlformats.org/officeDocument/2006/relationships/image" Target="../media/image53.png"/><Relationship Id="rId36" Type="http://schemas.openxmlformats.org/officeDocument/2006/relationships/image" Target="../media/image54.png"/><Relationship Id="rId37" Type="http://schemas.openxmlformats.org/officeDocument/2006/relationships/image" Target="../media/image55.png"/><Relationship Id="rId38" Type="http://schemas.openxmlformats.org/officeDocument/2006/relationships/image" Target="../media/image56.png"/><Relationship Id="rId39" Type="http://schemas.openxmlformats.org/officeDocument/2006/relationships/image" Target="../media/image57.png"/><Relationship Id="rId40" Type="http://schemas.openxmlformats.org/officeDocument/2006/relationships/image" Target="../media/image58.png"/><Relationship Id="rId41" Type="http://schemas.openxmlformats.org/officeDocument/2006/relationships/image" Target="../media/image59.png"/><Relationship Id="rId42" Type="http://schemas.openxmlformats.org/officeDocument/2006/relationships/image" Target="../media/image60.png"/><Relationship Id="rId43" Type="http://schemas.openxmlformats.org/officeDocument/2006/relationships/image" Target="../media/image61.png"/><Relationship Id="rId44" Type="http://schemas.openxmlformats.org/officeDocument/2006/relationships/image" Target="../media/image62.png"/><Relationship Id="rId45" Type="http://schemas.openxmlformats.org/officeDocument/2006/relationships/image" Target="../media/image63.png"/><Relationship Id="rId46" Type="http://schemas.openxmlformats.org/officeDocument/2006/relationships/image" Target="../media/image64.png"/><Relationship Id="rId47" Type="http://schemas.openxmlformats.org/officeDocument/2006/relationships/image" Target="../media/image65.png"/><Relationship Id="rId48" Type="http://schemas.openxmlformats.org/officeDocument/2006/relationships/image" Target="../media/image66.png"/><Relationship Id="rId49" Type="http://schemas.openxmlformats.org/officeDocument/2006/relationships/image" Target="../media/image67.png"/><Relationship Id="rId50" Type="http://schemas.openxmlformats.org/officeDocument/2006/relationships/image" Target="../media/image68.png"/><Relationship Id="rId51" Type="http://schemas.openxmlformats.org/officeDocument/2006/relationships/image" Target="../media/image69.png"/><Relationship Id="rId52" Type="http://schemas.openxmlformats.org/officeDocument/2006/relationships/image" Target="../media/image70.png"/><Relationship Id="rId53" Type="http://schemas.openxmlformats.org/officeDocument/2006/relationships/image" Target="../media/image71.png"/><Relationship Id="rId54" Type="http://schemas.openxmlformats.org/officeDocument/2006/relationships/image" Target="../media/image72.png"/><Relationship Id="rId55" Type="http://schemas.openxmlformats.org/officeDocument/2006/relationships/image" Target="../media/image73.png"/><Relationship Id="rId56" Type="http://schemas.openxmlformats.org/officeDocument/2006/relationships/image" Target="../media/image74.png"/><Relationship Id="rId57" Type="http://schemas.openxmlformats.org/officeDocument/2006/relationships/image" Target="../media/image75.png"/><Relationship Id="rId58" Type="http://schemas.openxmlformats.org/officeDocument/2006/relationships/image" Target="../media/image76.png"/><Relationship Id="rId59" Type="http://schemas.openxmlformats.org/officeDocument/2006/relationships/image" Target="../media/image77.png"/><Relationship Id="rId60" Type="http://schemas.openxmlformats.org/officeDocument/2006/relationships/image" Target="../media/image78.png"/><Relationship Id="rId61" Type="http://schemas.openxmlformats.org/officeDocument/2006/relationships/image" Target="../media/image79.png"/><Relationship Id="rId62" Type="http://schemas.openxmlformats.org/officeDocument/2006/relationships/image" Target="../media/image80.png"/><Relationship Id="rId63" Type="http://schemas.openxmlformats.org/officeDocument/2006/relationships/image" Target="../media/image81.png"/><Relationship Id="rId64" Type="http://schemas.openxmlformats.org/officeDocument/2006/relationships/image" Target="../media/image82.png"/><Relationship Id="rId65" Type="http://schemas.openxmlformats.org/officeDocument/2006/relationships/image" Target="../media/image83.png"/><Relationship Id="rId66" Type="http://schemas.openxmlformats.org/officeDocument/2006/relationships/image" Target="../media/image84.png"/><Relationship Id="rId67" Type="http://schemas.openxmlformats.org/officeDocument/2006/relationships/image" Target="../media/image85.png"/><Relationship Id="rId68" Type="http://schemas.openxmlformats.org/officeDocument/2006/relationships/image" Target="../media/image86.png"/><Relationship Id="rId69" Type="http://schemas.openxmlformats.org/officeDocument/2006/relationships/image" Target="../media/image87.png"/><Relationship Id="rId70" Type="http://schemas.openxmlformats.org/officeDocument/2006/relationships/image" Target="../media/image88.png"/><Relationship Id="rId71" Type="http://schemas.openxmlformats.org/officeDocument/2006/relationships/image" Target="../media/image89.png"/><Relationship Id="rId72" Type="http://schemas.openxmlformats.org/officeDocument/2006/relationships/image" Target="../media/image90.png"/><Relationship Id="rId73" Type="http://schemas.openxmlformats.org/officeDocument/2006/relationships/image" Target="../media/image91.png"/><Relationship Id="rId74" Type="http://schemas.openxmlformats.org/officeDocument/2006/relationships/image" Target="../media/image92.png"/><Relationship Id="rId75" Type="http://schemas.openxmlformats.org/officeDocument/2006/relationships/image" Target="../media/image93.png"/><Relationship Id="rId76" Type="http://schemas.openxmlformats.org/officeDocument/2006/relationships/image" Target="../media/image94.png"/><Relationship Id="rId77" Type="http://schemas.openxmlformats.org/officeDocument/2006/relationships/image" Target="../media/image95.png"/><Relationship Id="rId78" Type="http://schemas.openxmlformats.org/officeDocument/2006/relationships/image" Target="../media/image96.png"/><Relationship Id="rId79" Type="http://schemas.openxmlformats.org/officeDocument/2006/relationships/image" Target="../media/image97.png"/><Relationship Id="rId80" Type="http://schemas.openxmlformats.org/officeDocument/2006/relationships/image" Target="../media/image98.png"/><Relationship Id="rId81" Type="http://schemas.openxmlformats.org/officeDocument/2006/relationships/image" Target="../media/image99.png"/><Relationship Id="rId82" Type="http://schemas.openxmlformats.org/officeDocument/2006/relationships/image" Target="../media/image100.png"/><Relationship Id="rId83" Type="http://schemas.openxmlformats.org/officeDocument/2006/relationships/image" Target="../media/image101.png"/><Relationship Id="rId84" Type="http://schemas.openxmlformats.org/officeDocument/2006/relationships/image" Target="../media/image102.png"/><Relationship Id="rId85" Type="http://schemas.openxmlformats.org/officeDocument/2006/relationships/image" Target="../media/image103.png"/><Relationship Id="rId86" Type="http://schemas.openxmlformats.org/officeDocument/2006/relationships/image" Target="../media/image104.png"/><Relationship Id="rId87" Type="http://schemas.openxmlformats.org/officeDocument/2006/relationships/image" Target="../media/image105.png"/><Relationship Id="rId88" Type="http://schemas.openxmlformats.org/officeDocument/2006/relationships/image" Target="../media/image106.png"/><Relationship Id="rId89" Type="http://schemas.openxmlformats.org/officeDocument/2006/relationships/image" Target="../media/image107.png"/><Relationship Id="rId90" Type="http://schemas.openxmlformats.org/officeDocument/2006/relationships/image" Target="../media/image108.png"/><Relationship Id="rId91" Type="http://schemas.openxmlformats.org/officeDocument/2006/relationships/image" Target="../media/image109.png"/><Relationship Id="rId92" Type="http://schemas.openxmlformats.org/officeDocument/2006/relationships/image" Target="../media/image110.png"/><Relationship Id="rId93" Type="http://schemas.openxmlformats.org/officeDocument/2006/relationships/image" Target="../media/image111.png"/><Relationship Id="rId94" Type="http://schemas.openxmlformats.org/officeDocument/2006/relationships/image" Target="../media/image112.png"/><Relationship Id="rId95" Type="http://schemas.openxmlformats.org/officeDocument/2006/relationships/image" Target="../media/image113.png"/><Relationship Id="rId96" Type="http://schemas.openxmlformats.org/officeDocument/2006/relationships/image" Target="../media/image114.png"/><Relationship Id="rId97" Type="http://schemas.openxmlformats.org/officeDocument/2006/relationships/image" Target="../media/image115.png"/><Relationship Id="rId98" Type="http://schemas.openxmlformats.org/officeDocument/2006/relationships/image" Target="../media/image116.png"/><Relationship Id="rId99" Type="http://schemas.openxmlformats.org/officeDocument/2006/relationships/image" Target="../media/image117.png"/><Relationship Id="rId100" Type="http://schemas.openxmlformats.org/officeDocument/2006/relationships/image" Target="../media/image118.png"/><Relationship Id="rId101" Type="http://schemas.openxmlformats.org/officeDocument/2006/relationships/image" Target="../media/image119.png"/><Relationship Id="rId102" Type="http://schemas.openxmlformats.org/officeDocument/2006/relationships/image" Target="../media/image120.png"/><Relationship Id="rId103" Type="http://schemas.openxmlformats.org/officeDocument/2006/relationships/image" Target="../media/image121.png"/><Relationship Id="rId104" Type="http://schemas.openxmlformats.org/officeDocument/2006/relationships/image" Target="../media/image122.png"/><Relationship Id="rId105" Type="http://schemas.openxmlformats.org/officeDocument/2006/relationships/image" Target="../media/image123.png"/><Relationship Id="rId106" Type="http://schemas.openxmlformats.org/officeDocument/2006/relationships/image" Target="../media/image124.png"/><Relationship Id="rId107" Type="http://schemas.openxmlformats.org/officeDocument/2006/relationships/image" Target="../media/image125.png"/><Relationship Id="rId108" Type="http://schemas.openxmlformats.org/officeDocument/2006/relationships/image" Target="../media/image126.png"/><Relationship Id="rId109" Type="http://schemas.openxmlformats.org/officeDocument/2006/relationships/image" Target="../media/image127.png"/><Relationship Id="rId110" Type="http://schemas.openxmlformats.org/officeDocument/2006/relationships/image" Target="../media/image128.png"/><Relationship Id="rId111" Type="http://schemas.openxmlformats.org/officeDocument/2006/relationships/image" Target="../media/image129.png"/><Relationship Id="rId112" Type="http://schemas.openxmlformats.org/officeDocument/2006/relationships/image" Target="../media/image130.png"/><Relationship Id="rId113" Type="http://schemas.openxmlformats.org/officeDocument/2006/relationships/image" Target="../media/image131.png"/><Relationship Id="rId114" Type="http://schemas.openxmlformats.org/officeDocument/2006/relationships/image" Target="../media/image132.png"/><Relationship Id="rId115" Type="http://schemas.openxmlformats.org/officeDocument/2006/relationships/image" Target="../media/image133.png"/><Relationship Id="rId116" Type="http://schemas.openxmlformats.org/officeDocument/2006/relationships/image" Target="../media/image134.png"/><Relationship Id="rId117" Type="http://schemas.openxmlformats.org/officeDocument/2006/relationships/image" Target="../media/image135.png"/><Relationship Id="rId118" Type="http://schemas.openxmlformats.org/officeDocument/2006/relationships/image" Target="../media/image136.png"/><Relationship Id="rId119" Type="http://schemas.openxmlformats.org/officeDocument/2006/relationships/image" Target="../media/image137.png"/><Relationship Id="rId120" Type="http://schemas.openxmlformats.org/officeDocument/2006/relationships/image" Target="../media/image138.png"/><Relationship Id="rId121" Type="http://schemas.openxmlformats.org/officeDocument/2006/relationships/image" Target="../media/image139.png"/><Relationship Id="rId122" Type="http://schemas.openxmlformats.org/officeDocument/2006/relationships/image" Target="../media/image140.png"/><Relationship Id="rId123" Type="http://schemas.openxmlformats.org/officeDocument/2006/relationships/image" Target="../media/image14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8251" y="387122"/>
            <a:ext cx="17183100" cy="9457690"/>
            <a:chOff x="538251" y="387122"/>
            <a:chExt cx="17183100" cy="9457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301" y="406172"/>
              <a:ext cx="17145000" cy="91661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7301" y="406172"/>
              <a:ext cx="17145000" cy="9166225"/>
            </a:xfrm>
            <a:custGeom>
              <a:avLst/>
              <a:gdLst/>
              <a:ahLst/>
              <a:cxnLst/>
              <a:rect l="l" t="t" r="r" b="b"/>
              <a:pathLst>
                <a:path w="17145000" h="9166225">
                  <a:moveTo>
                    <a:pt x="320814" y="9166114"/>
                  </a:moveTo>
                  <a:lnTo>
                    <a:pt x="270324" y="9162117"/>
                  </a:lnTo>
                  <a:lnTo>
                    <a:pt x="221533" y="9150366"/>
                  </a:lnTo>
                  <a:lnTo>
                    <a:pt x="175301" y="9131216"/>
                  </a:lnTo>
                  <a:lnTo>
                    <a:pt x="132491" y="9105025"/>
                  </a:lnTo>
                  <a:lnTo>
                    <a:pt x="93964" y="9072150"/>
                  </a:lnTo>
                  <a:lnTo>
                    <a:pt x="61088" y="9033622"/>
                  </a:lnTo>
                  <a:lnTo>
                    <a:pt x="34897" y="8990812"/>
                  </a:lnTo>
                  <a:lnTo>
                    <a:pt x="15748" y="8944580"/>
                  </a:lnTo>
                  <a:lnTo>
                    <a:pt x="3996" y="8895789"/>
                  </a:lnTo>
                  <a:lnTo>
                    <a:pt x="0" y="8845300"/>
                  </a:lnTo>
                  <a:lnTo>
                    <a:pt x="0" y="320814"/>
                  </a:lnTo>
                  <a:lnTo>
                    <a:pt x="3996" y="270324"/>
                  </a:lnTo>
                  <a:lnTo>
                    <a:pt x="15748" y="221533"/>
                  </a:lnTo>
                  <a:lnTo>
                    <a:pt x="34897" y="175301"/>
                  </a:lnTo>
                  <a:lnTo>
                    <a:pt x="61088" y="132491"/>
                  </a:lnTo>
                  <a:lnTo>
                    <a:pt x="93964" y="93964"/>
                  </a:lnTo>
                  <a:lnTo>
                    <a:pt x="132491" y="61088"/>
                  </a:lnTo>
                  <a:lnTo>
                    <a:pt x="175301" y="34897"/>
                  </a:lnTo>
                  <a:lnTo>
                    <a:pt x="221533" y="15748"/>
                  </a:lnTo>
                  <a:lnTo>
                    <a:pt x="270324" y="3996"/>
                  </a:lnTo>
                  <a:lnTo>
                    <a:pt x="320814" y="0"/>
                  </a:lnTo>
                  <a:lnTo>
                    <a:pt x="16824185" y="0"/>
                  </a:lnTo>
                  <a:lnTo>
                    <a:pt x="16874675" y="3996"/>
                  </a:lnTo>
                  <a:lnTo>
                    <a:pt x="16923466" y="15748"/>
                  </a:lnTo>
                  <a:lnTo>
                    <a:pt x="16969698" y="34897"/>
                  </a:lnTo>
                  <a:lnTo>
                    <a:pt x="17012508" y="61088"/>
                  </a:lnTo>
                  <a:lnTo>
                    <a:pt x="17051035" y="93964"/>
                  </a:lnTo>
                  <a:lnTo>
                    <a:pt x="17083911" y="132491"/>
                  </a:lnTo>
                  <a:lnTo>
                    <a:pt x="17110102" y="175301"/>
                  </a:lnTo>
                  <a:lnTo>
                    <a:pt x="17129251" y="221533"/>
                  </a:lnTo>
                  <a:lnTo>
                    <a:pt x="17141003" y="270324"/>
                  </a:lnTo>
                  <a:lnTo>
                    <a:pt x="17145000" y="320814"/>
                  </a:lnTo>
                  <a:lnTo>
                    <a:pt x="17145000" y="8845300"/>
                  </a:lnTo>
                  <a:lnTo>
                    <a:pt x="17141003" y="8895789"/>
                  </a:lnTo>
                  <a:lnTo>
                    <a:pt x="17129251" y="8944580"/>
                  </a:lnTo>
                  <a:lnTo>
                    <a:pt x="17110102" y="8990812"/>
                  </a:lnTo>
                  <a:lnTo>
                    <a:pt x="17083911" y="9033622"/>
                  </a:lnTo>
                  <a:lnTo>
                    <a:pt x="17051035" y="9072150"/>
                  </a:lnTo>
                  <a:lnTo>
                    <a:pt x="17012508" y="9105025"/>
                  </a:lnTo>
                  <a:lnTo>
                    <a:pt x="16969698" y="9131216"/>
                  </a:lnTo>
                  <a:lnTo>
                    <a:pt x="16923466" y="9150366"/>
                  </a:lnTo>
                  <a:lnTo>
                    <a:pt x="16874675" y="9162117"/>
                  </a:lnTo>
                  <a:lnTo>
                    <a:pt x="16824185" y="9166114"/>
                  </a:lnTo>
                  <a:lnTo>
                    <a:pt x="320814" y="9166114"/>
                  </a:lnTo>
                  <a:close/>
                </a:path>
              </a:pathLst>
            </a:custGeom>
            <a:ln w="38099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32512" y="5577707"/>
              <a:ext cx="4969788" cy="29823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299" y="4989229"/>
              <a:ext cx="5745516" cy="34478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301" y="8385688"/>
              <a:ext cx="17145000" cy="14398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7301" y="8385688"/>
              <a:ext cx="17145000" cy="1440180"/>
            </a:xfrm>
            <a:custGeom>
              <a:avLst/>
              <a:gdLst/>
              <a:ahLst/>
              <a:cxnLst/>
              <a:rect l="l" t="t" r="r" b="b"/>
              <a:pathLst>
                <a:path w="17145000" h="1440179">
                  <a:moveTo>
                    <a:pt x="0" y="1439875"/>
                  </a:moveTo>
                  <a:lnTo>
                    <a:pt x="0" y="0"/>
                  </a:lnTo>
                  <a:lnTo>
                    <a:pt x="17145000" y="0"/>
                  </a:lnTo>
                  <a:lnTo>
                    <a:pt x="17145000" y="1439875"/>
                  </a:lnTo>
                  <a:lnTo>
                    <a:pt x="0" y="1439875"/>
                  </a:lnTo>
                  <a:close/>
                </a:path>
              </a:pathLst>
            </a:custGeom>
            <a:ln w="38099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301" y="8902645"/>
              <a:ext cx="17145000" cy="9229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7301" y="8902645"/>
              <a:ext cx="17145000" cy="923290"/>
            </a:xfrm>
            <a:custGeom>
              <a:avLst/>
              <a:gdLst/>
              <a:ahLst/>
              <a:cxnLst/>
              <a:rect l="l" t="t" r="r" b="b"/>
              <a:pathLst>
                <a:path w="17145000" h="923290">
                  <a:moveTo>
                    <a:pt x="0" y="922919"/>
                  </a:moveTo>
                  <a:lnTo>
                    <a:pt x="0" y="0"/>
                  </a:lnTo>
                  <a:lnTo>
                    <a:pt x="17145000" y="0"/>
                  </a:lnTo>
                  <a:lnTo>
                    <a:pt x="17145000" y="922919"/>
                  </a:lnTo>
                  <a:lnTo>
                    <a:pt x="0" y="922919"/>
                  </a:lnTo>
                  <a:close/>
                </a:path>
              </a:pathLst>
            </a:custGeom>
            <a:ln w="38099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0266" y="3854081"/>
              <a:ext cx="3878694" cy="48007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43121" y="3796197"/>
              <a:ext cx="4121861" cy="50197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46853" y="972292"/>
              <a:ext cx="594293" cy="6322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99185" y="3166808"/>
              <a:ext cx="341630" cy="333375"/>
            </a:xfrm>
            <a:custGeom>
              <a:avLst/>
              <a:gdLst/>
              <a:ahLst/>
              <a:cxnLst/>
              <a:rect l="l" t="t" r="r" b="b"/>
              <a:pathLst>
                <a:path w="341629" h="333375">
                  <a:moveTo>
                    <a:pt x="223481" y="333299"/>
                  </a:moveTo>
                  <a:lnTo>
                    <a:pt x="180187" y="306242"/>
                  </a:lnTo>
                  <a:lnTo>
                    <a:pt x="169778" y="285995"/>
                  </a:lnTo>
                  <a:lnTo>
                    <a:pt x="166923" y="293439"/>
                  </a:lnTo>
                  <a:lnTo>
                    <a:pt x="163358" y="300314"/>
                  </a:lnTo>
                  <a:lnTo>
                    <a:pt x="159123" y="306119"/>
                  </a:lnTo>
                  <a:lnTo>
                    <a:pt x="139563" y="324031"/>
                  </a:lnTo>
                  <a:lnTo>
                    <a:pt x="115541" y="332701"/>
                  </a:lnTo>
                  <a:lnTo>
                    <a:pt x="90052" y="331662"/>
                  </a:lnTo>
                  <a:lnTo>
                    <a:pt x="66091" y="320448"/>
                  </a:lnTo>
                  <a:lnTo>
                    <a:pt x="48300" y="300725"/>
                  </a:lnTo>
                  <a:lnTo>
                    <a:pt x="39697" y="276515"/>
                  </a:lnTo>
                  <a:lnTo>
                    <a:pt x="40732" y="250828"/>
                  </a:lnTo>
                  <a:lnTo>
                    <a:pt x="51859" y="226677"/>
                  </a:lnTo>
                  <a:lnTo>
                    <a:pt x="56071" y="220849"/>
                  </a:lnTo>
                  <a:lnTo>
                    <a:pt x="61532" y="215380"/>
                  </a:lnTo>
                  <a:lnTo>
                    <a:pt x="67729" y="210439"/>
                  </a:lnTo>
                  <a:lnTo>
                    <a:pt x="59827" y="210012"/>
                  </a:lnTo>
                  <a:lnTo>
                    <a:pt x="22499" y="193234"/>
                  </a:lnTo>
                  <a:lnTo>
                    <a:pt x="0" y="148128"/>
                  </a:lnTo>
                  <a:lnTo>
                    <a:pt x="3180" y="121688"/>
                  </a:lnTo>
                  <a:lnTo>
                    <a:pt x="16289" y="98556"/>
                  </a:lnTo>
                  <a:lnTo>
                    <a:pt x="36478" y="82832"/>
                  </a:lnTo>
                  <a:lnTo>
                    <a:pt x="61045" y="75884"/>
                  </a:lnTo>
                  <a:lnTo>
                    <a:pt x="87287" y="79081"/>
                  </a:lnTo>
                  <a:lnTo>
                    <a:pt x="94085" y="81362"/>
                  </a:lnTo>
                  <a:lnTo>
                    <a:pt x="100927" y="84865"/>
                  </a:lnTo>
                  <a:lnTo>
                    <a:pt x="107514" y="89256"/>
                  </a:lnTo>
                  <a:lnTo>
                    <a:pt x="105463" y="81575"/>
                  </a:lnTo>
                  <a:lnTo>
                    <a:pt x="104338" y="73903"/>
                  </a:lnTo>
                  <a:lnTo>
                    <a:pt x="104393" y="66683"/>
                  </a:lnTo>
                  <a:lnTo>
                    <a:pt x="109765" y="40620"/>
                  </a:lnTo>
                  <a:lnTo>
                    <a:pt x="124144" y="19385"/>
                  </a:lnTo>
                  <a:lnTo>
                    <a:pt x="145381" y="5128"/>
                  </a:lnTo>
                  <a:lnTo>
                    <a:pt x="171327" y="0"/>
                  </a:lnTo>
                  <a:lnTo>
                    <a:pt x="197205" y="5411"/>
                  </a:lnTo>
                  <a:lnTo>
                    <a:pt x="218277" y="19905"/>
                  </a:lnTo>
                  <a:lnTo>
                    <a:pt x="232421" y="41306"/>
                  </a:lnTo>
                  <a:lnTo>
                    <a:pt x="237513" y="67436"/>
                  </a:lnTo>
                  <a:lnTo>
                    <a:pt x="237479" y="74646"/>
                  </a:lnTo>
                  <a:lnTo>
                    <a:pt x="236287" y="82281"/>
                  </a:lnTo>
                  <a:lnTo>
                    <a:pt x="234170" y="89986"/>
                  </a:lnTo>
                  <a:lnTo>
                    <a:pt x="240780" y="85629"/>
                  </a:lnTo>
                  <a:lnTo>
                    <a:pt x="247722" y="82193"/>
                  </a:lnTo>
                  <a:lnTo>
                    <a:pt x="254498" y="80024"/>
                  </a:lnTo>
                  <a:lnTo>
                    <a:pt x="280779" y="77115"/>
                  </a:lnTo>
                  <a:lnTo>
                    <a:pt x="305271" y="84330"/>
                  </a:lnTo>
                  <a:lnTo>
                    <a:pt x="325284" y="100268"/>
                  </a:lnTo>
                  <a:lnTo>
                    <a:pt x="338125" y="123529"/>
                  </a:lnTo>
                  <a:lnTo>
                    <a:pt x="341014" y="150014"/>
                  </a:lnTo>
                  <a:lnTo>
                    <a:pt x="333854" y="174691"/>
                  </a:lnTo>
                  <a:lnTo>
                    <a:pt x="294930" y="207822"/>
                  </a:lnTo>
                  <a:lnTo>
                    <a:pt x="272607" y="211560"/>
                  </a:lnTo>
                  <a:lnTo>
                    <a:pt x="278782" y="216581"/>
                  </a:lnTo>
                  <a:lnTo>
                    <a:pt x="284177" y="222150"/>
                  </a:lnTo>
                  <a:lnTo>
                    <a:pt x="288311" y="227978"/>
                  </a:lnTo>
                  <a:lnTo>
                    <a:pt x="299178" y="252262"/>
                  </a:lnTo>
                  <a:lnTo>
                    <a:pt x="299932" y="277960"/>
                  </a:lnTo>
                  <a:lnTo>
                    <a:pt x="291069" y="302064"/>
                  </a:lnTo>
                  <a:lnTo>
                    <a:pt x="273086" y="321560"/>
                  </a:lnTo>
                  <a:lnTo>
                    <a:pt x="248988" y="332531"/>
                  </a:lnTo>
                  <a:lnTo>
                    <a:pt x="223481" y="333299"/>
                  </a:lnTo>
                  <a:close/>
                </a:path>
              </a:pathLst>
            </a:custGeom>
            <a:solidFill>
              <a:srgbClr val="FEA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487788" y="3155308"/>
              <a:ext cx="363855" cy="357505"/>
            </a:xfrm>
            <a:custGeom>
              <a:avLst/>
              <a:gdLst/>
              <a:ahLst/>
              <a:cxnLst/>
              <a:rect l="l" t="t" r="r" b="b"/>
              <a:pathLst>
                <a:path w="363854" h="357504">
                  <a:moveTo>
                    <a:pt x="127187" y="80411"/>
                  </a:moveTo>
                  <a:lnTo>
                    <a:pt x="104398" y="80411"/>
                  </a:lnTo>
                  <a:lnTo>
                    <a:pt x="104381" y="78092"/>
                  </a:lnTo>
                  <a:lnTo>
                    <a:pt x="110650" y="47731"/>
                  </a:lnTo>
                  <a:lnTo>
                    <a:pt x="127419" y="22904"/>
                  </a:lnTo>
                  <a:lnTo>
                    <a:pt x="152163" y="6148"/>
                  </a:lnTo>
                  <a:lnTo>
                    <a:pt x="182353" y="0"/>
                  </a:lnTo>
                  <a:lnTo>
                    <a:pt x="197924" y="1592"/>
                  </a:lnTo>
                  <a:lnTo>
                    <a:pt x="212553" y="6105"/>
                  </a:lnTo>
                  <a:lnTo>
                    <a:pt x="225943" y="13396"/>
                  </a:lnTo>
                  <a:lnTo>
                    <a:pt x="237410" y="22999"/>
                  </a:lnTo>
                  <a:lnTo>
                    <a:pt x="182663" y="22999"/>
                  </a:lnTo>
                  <a:lnTo>
                    <a:pt x="161132" y="27348"/>
                  </a:lnTo>
                  <a:lnTo>
                    <a:pt x="143539" y="39200"/>
                  </a:lnTo>
                  <a:lnTo>
                    <a:pt x="131643" y="56764"/>
                  </a:lnTo>
                  <a:lnTo>
                    <a:pt x="127236" y="78092"/>
                  </a:lnTo>
                  <a:lnTo>
                    <a:pt x="127187" y="80411"/>
                  </a:lnTo>
                  <a:close/>
                </a:path>
                <a:path w="363854" h="357504">
                  <a:moveTo>
                    <a:pt x="247842" y="113733"/>
                  </a:moveTo>
                  <a:lnTo>
                    <a:pt x="242678" y="113591"/>
                  </a:lnTo>
                  <a:lnTo>
                    <a:pt x="235004" y="107953"/>
                  </a:lnTo>
                  <a:lnTo>
                    <a:pt x="233433" y="103401"/>
                  </a:lnTo>
                  <a:lnTo>
                    <a:pt x="233416" y="102624"/>
                  </a:lnTo>
                  <a:lnTo>
                    <a:pt x="236487" y="91447"/>
                  </a:lnTo>
                  <a:lnTo>
                    <a:pt x="237471" y="84878"/>
                  </a:lnTo>
                  <a:lnTo>
                    <a:pt x="221557" y="39496"/>
                  </a:lnTo>
                  <a:lnTo>
                    <a:pt x="182663" y="22999"/>
                  </a:lnTo>
                  <a:lnTo>
                    <a:pt x="237410" y="22999"/>
                  </a:lnTo>
                  <a:lnTo>
                    <a:pt x="258908" y="63543"/>
                  </a:lnTo>
                  <a:lnTo>
                    <a:pt x="260280" y="81286"/>
                  </a:lnTo>
                  <a:lnTo>
                    <a:pt x="311638" y="81286"/>
                  </a:lnTo>
                  <a:lnTo>
                    <a:pt x="332169" y="91918"/>
                  </a:lnTo>
                  <a:lnTo>
                    <a:pt x="339986" y="99833"/>
                  </a:lnTo>
                  <a:lnTo>
                    <a:pt x="280468" y="99833"/>
                  </a:lnTo>
                  <a:lnTo>
                    <a:pt x="274825" y="100720"/>
                  </a:lnTo>
                  <a:lnTo>
                    <a:pt x="263701" y="104288"/>
                  </a:lnTo>
                  <a:lnTo>
                    <a:pt x="257606" y="107291"/>
                  </a:lnTo>
                  <a:lnTo>
                    <a:pt x="247842" y="113733"/>
                  </a:lnTo>
                  <a:close/>
                </a:path>
                <a:path w="363854" h="357504">
                  <a:moveTo>
                    <a:pt x="116830" y="356471"/>
                  </a:moveTo>
                  <a:lnTo>
                    <a:pt x="70726" y="341206"/>
                  </a:lnTo>
                  <a:lnTo>
                    <a:pt x="39857" y="289749"/>
                  </a:lnTo>
                  <a:lnTo>
                    <a:pt x="41056" y="259644"/>
                  </a:lnTo>
                  <a:lnTo>
                    <a:pt x="54066" y="231370"/>
                  </a:lnTo>
                  <a:lnTo>
                    <a:pt x="54957" y="230152"/>
                  </a:lnTo>
                  <a:lnTo>
                    <a:pt x="55425" y="229546"/>
                  </a:lnTo>
                  <a:lnTo>
                    <a:pt x="53273" y="228866"/>
                  </a:lnTo>
                  <a:lnTo>
                    <a:pt x="16323" y="202676"/>
                  </a:lnTo>
                  <a:lnTo>
                    <a:pt x="34" y="160441"/>
                  </a:lnTo>
                  <a:lnTo>
                    <a:pt x="0" y="158322"/>
                  </a:lnTo>
                  <a:lnTo>
                    <a:pt x="347" y="144705"/>
                  </a:lnTo>
                  <a:lnTo>
                    <a:pt x="15046" y="107547"/>
                  </a:lnTo>
                  <a:lnTo>
                    <a:pt x="53480" y="79555"/>
                  </a:lnTo>
                  <a:lnTo>
                    <a:pt x="77765" y="75667"/>
                  </a:lnTo>
                  <a:lnTo>
                    <a:pt x="86072" y="75667"/>
                  </a:lnTo>
                  <a:lnTo>
                    <a:pt x="94320" y="77013"/>
                  </a:lnTo>
                  <a:lnTo>
                    <a:pt x="103691" y="80147"/>
                  </a:lnTo>
                  <a:lnTo>
                    <a:pt x="104398" y="80411"/>
                  </a:lnTo>
                  <a:lnTo>
                    <a:pt x="127187" y="80411"/>
                  </a:lnTo>
                  <a:lnTo>
                    <a:pt x="127247" y="84878"/>
                  </a:lnTo>
                  <a:lnTo>
                    <a:pt x="128072" y="90811"/>
                  </a:lnTo>
                  <a:lnTo>
                    <a:pt x="130171" y="98668"/>
                  </a:lnTo>
                  <a:lnTo>
                    <a:pt x="77762" y="98668"/>
                  </a:lnTo>
                  <a:lnTo>
                    <a:pt x="33404" y="121224"/>
                  </a:lnTo>
                  <a:lnTo>
                    <a:pt x="22731" y="158322"/>
                  </a:lnTo>
                  <a:lnTo>
                    <a:pt x="24566" y="168979"/>
                  </a:lnTo>
                  <a:lnTo>
                    <a:pt x="50471" y="202582"/>
                  </a:lnTo>
                  <a:lnTo>
                    <a:pt x="84475" y="210715"/>
                  </a:lnTo>
                  <a:lnTo>
                    <a:pt x="88566" y="213898"/>
                  </a:lnTo>
                  <a:lnTo>
                    <a:pt x="91441" y="223017"/>
                  </a:lnTo>
                  <a:lnTo>
                    <a:pt x="89931" y="227993"/>
                  </a:lnTo>
                  <a:lnTo>
                    <a:pt x="80546" y="235473"/>
                  </a:lnTo>
                  <a:lnTo>
                    <a:pt x="75928" y="240184"/>
                  </a:lnTo>
                  <a:lnTo>
                    <a:pt x="72479" y="244950"/>
                  </a:lnTo>
                  <a:lnTo>
                    <a:pt x="63264" y="264973"/>
                  </a:lnTo>
                  <a:lnTo>
                    <a:pt x="62411" y="286279"/>
                  </a:lnTo>
                  <a:lnTo>
                    <a:pt x="69533" y="306355"/>
                  </a:lnTo>
                  <a:lnTo>
                    <a:pt x="99691" y="330730"/>
                  </a:lnTo>
                  <a:lnTo>
                    <a:pt x="116827" y="333477"/>
                  </a:lnTo>
                  <a:lnTo>
                    <a:pt x="171304" y="333477"/>
                  </a:lnTo>
                  <a:lnTo>
                    <a:pt x="167194" y="337898"/>
                  </a:lnTo>
                  <a:lnTo>
                    <a:pt x="152058" y="347974"/>
                  </a:lnTo>
                  <a:lnTo>
                    <a:pt x="135032" y="354287"/>
                  </a:lnTo>
                  <a:lnTo>
                    <a:pt x="116830" y="356471"/>
                  </a:lnTo>
                  <a:close/>
                </a:path>
                <a:path w="363854" h="357504">
                  <a:moveTo>
                    <a:pt x="311638" y="81286"/>
                  </a:moveTo>
                  <a:lnTo>
                    <a:pt x="260280" y="81286"/>
                  </a:lnTo>
                  <a:lnTo>
                    <a:pt x="261743" y="80781"/>
                  </a:lnTo>
                  <a:lnTo>
                    <a:pt x="270137" y="78092"/>
                  </a:lnTo>
                  <a:lnTo>
                    <a:pt x="278117" y="76834"/>
                  </a:lnTo>
                  <a:lnTo>
                    <a:pt x="286135" y="76834"/>
                  </a:lnTo>
                  <a:lnTo>
                    <a:pt x="310673" y="80786"/>
                  </a:lnTo>
                  <a:lnTo>
                    <a:pt x="311638" y="81286"/>
                  </a:lnTo>
                  <a:close/>
                </a:path>
                <a:path w="363854" h="357504">
                  <a:moveTo>
                    <a:pt x="116572" y="112984"/>
                  </a:moveTo>
                  <a:lnTo>
                    <a:pt x="106659" y="106382"/>
                  </a:lnTo>
                  <a:lnTo>
                    <a:pt x="100758" y="103401"/>
                  </a:lnTo>
                  <a:lnTo>
                    <a:pt x="89463" y="99622"/>
                  </a:lnTo>
                  <a:lnTo>
                    <a:pt x="83629" y="98668"/>
                  </a:lnTo>
                  <a:lnTo>
                    <a:pt x="130171" y="98668"/>
                  </a:lnTo>
                  <a:lnTo>
                    <a:pt x="131165" y="102388"/>
                  </a:lnTo>
                  <a:lnTo>
                    <a:pt x="129432" y="107291"/>
                  </a:lnTo>
                  <a:lnTo>
                    <a:pt x="121737" y="112884"/>
                  </a:lnTo>
                  <a:lnTo>
                    <a:pt x="116572" y="112984"/>
                  </a:lnTo>
                  <a:close/>
                </a:path>
                <a:path w="363854" h="357504">
                  <a:moveTo>
                    <a:pt x="300436" y="334187"/>
                  </a:moveTo>
                  <a:lnTo>
                    <a:pt x="245698" y="334187"/>
                  </a:lnTo>
                  <a:lnTo>
                    <a:pt x="254273" y="333515"/>
                  </a:lnTo>
                  <a:lnTo>
                    <a:pt x="262560" y="331524"/>
                  </a:lnTo>
                  <a:lnTo>
                    <a:pt x="292539" y="307908"/>
                  </a:lnTo>
                  <a:lnTo>
                    <a:pt x="300781" y="276645"/>
                  </a:lnTo>
                  <a:lnTo>
                    <a:pt x="299374" y="265923"/>
                  </a:lnTo>
                  <a:lnTo>
                    <a:pt x="273147" y="229011"/>
                  </a:lnTo>
                  <a:lnTo>
                    <a:pt x="271687" y="224014"/>
                  </a:lnTo>
                  <a:lnTo>
                    <a:pt x="274646" y="214929"/>
                  </a:lnTo>
                  <a:lnTo>
                    <a:pt x="278764" y="211784"/>
                  </a:lnTo>
                  <a:lnTo>
                    <a:pt x="290766" y="211252"/>
                  </a:lnTo>
                  <a:lnTo>
                    <a:pt x="297275" y="210174"/>
                  </a:lnTo>
                  <a:lnTo>
                    <a:pt x="302846" y="208371"/>
                  </a:lnTo>
                  <a:lnTo>
                    <a:pt x="321962" y="197631"/>
                  </a:lnTo>
                  <a:lnTo>
                    <a:pt x="335075" y="180899"/>
                  </a:lnTo>
                  <a:lnTo>
                    <a:pt x="341025" y="160441"/>
                  </a:lnTo>
                  <a:lnTo>
                    <a:pt x="338653" y="138522"/>
                  </a:lnTo>
                  <a:lnTo>
                    <a:pt x="330752" y="122715"/>
                  </a:lnTo>
                  <a:lnTo>
                    <a:pt x="318690" y="110500"/>
                  </a:lnTo>
                  <a:lnTo>
                    <a:pt x="303480" y="102624"/>
                  </a:lnTo>
                  <a:lnTo>
                    <a:pt x="286135" y="99833"/>
                  </a:lnTo>
                  <a:lnTo>
                    <a:pt x="339986" y="99833"/>
                  </a:lnTo>
                  <a:lnTo>
                    <a:pt x="349225" y="109189"/>
                  </a:lnTo>
                  <a:lnTo>
                    <a:pt x="360396" y="131540"/>
                  </a:lnTo>
                  <a:lnTo>
                    <a:pt x="363754" y="162523"/>
                  </a:lnTo>
                  <a:lnTo>
                    <a:pt x="355348" y="191442"/>
                  </a:lnTo>
                  <a:lnTo>
                    <a:pt x="336816" y="215095"/>
                  </a:lnTo>
                  <a:lnTo>
                    <a:pt x="309800" y="230280"/>
                  </a:lnTo>
                  <a:lnTo>
                    <a:pt x="307639" y="230943"/>
                  </a:lnTo>
                  <a:lnTo>
                    <a:pt x="308994" y="232796"/>
                  </a:lnTo>
                  <a:lnTo>
                    <a:pt x="316712" y="246211"/>
                  </a:lnTo>
                  <a:lnTo>
                    <a:pt x="321609" y="260677"/>
                  </a:lnTo>
                  <a:lnTo>
                    <a:pt x="323596" y="275835"/>
                  </a:lnTo>
                  <a:lnTo>
                    <a:pt x="322590" y="291327"/>
                  </a:lnTo>
                  <a:lnTo>
                    <a:pt x="318615" y="306355"/>
                  </a:lnTo>
                  <a:lnTo>
                    <a:pt x="311943" y="320041"/>
                  </a:lnTo>
                  <a:lnTo>
                    <a:pt x="302715" y="332173"/>
                  </a:lnTo>
                  <a:lnTo>
                    <a:pt x="300436" y="334187"/>
                  </a:lnTo>
                  <a:close/>
                </a:path>
                <a:path w="363854" h="357504">
                  <a:moveTo>
                    <a:pt x="171304" y="333477"/>
                  </a:moveTo>
                  <a:lnTo>
                    <a:pt x="116827" y="333477"/>
                  </a:lnTo>
                  <a:lnTo>
                    <a:pt x="129709" y="331931"/>
                  </a:lnTo>
                  <a:lnTo>
                    <a:pt x="141757" y="327466"/>
                  </a:lnTo>
                  <a:lnTo>
                    <a:pt x="172233" y="288913"/>
                  </a:lnTo>
                  <a:lnTo>
                    <a:pt x="176463" y="285994"/>
                  </a:lnTo>
                  <a:lnTo>
                    <a:pt x="181177" y="285994"/>
                  </a:lnTo>
                  <a:lnTo>
                    <a:pt x="186008" y="286032"/>
                  </a:lnTo>
                  <a:lnTo>
                    <a:pt x="190237" y="289025"/>
                  </a:lnTo>
                  <a:lnTo>
                    <a:pt x="194302" y="300114"/>
                  </a:lnTo>
                  <a:lnTo>
                    <a:pt x="197409" y="306173"/>
                  </a:lnTo>
                  <a:lnTo>
                    <a:pt x="200869" y="311047"/>
                  </a:lnTo>
                  <a:lnTo>
                    <a:pt x="209736" y="320772"/>
                  </a:lnTo>
                  <a:lnTo>
                    <a:pt x="212403" y="322574"/>
                  </a:lnTo>
                  <a:lnTo>
                    <a:pt x="181026" y="322574"/>
                  </a:lnTo>
                  <a:lnTo>
                    <a:pt x="179701" y="324445"/>
                  </a:lnTo>
                  <a:lnTo>
                    <a:pt x="171304" y="333477"/>
                  </a:lnTo>
                  <a:close/>
                </a:path>
                <a:path w="363854" h="357504">
                  <a:moveTo>
                    <a:pt x="245697" y="357187"/>
                  </a:moveTo>
                  <a:lnTo>
                    <a:pt x="194865" y="338212"/>
                  </a:lnTo>
                  <a:lnTo>
                    <a:pt x="181026" y="322574"/>
                  </a:lnTo>
                  <a:lnTo>
                    <a:pt x="212403" y="322574"/>
                  </a:lnTo>
                  <a:lnTo>
                    <a:pt x="220505" y="328048"/>
                  </a:lnTo>
                  <a:lnTo>
                    <a:pt x="232663" y="332608"/>
                  </a:lnTo>
                  <a:lnTo>
                    <a:pt x="245698" y="334187"/>
                  </a:lnTo>
                  <a:lnTo>
                    <a:pt x="300436" y="334187"/>
                  </a:lnTo>
                  <a:lnTo>
                    <a:pt x="291140" y="342401"/>
                  </a:lnTo>
                  <a:lnTo>
                    <a:pt x="280718" y="348791"/>
                  </a:lnTo>
                  <a:lnTo>
                    <a:pt x="269563" y="353420"/>
                  </a:lnTo>
                  <a:lnTo>
                    <a:pt x="257836" y="356237"/>
                  </a:lnTo>
                  <a:lnTo>
                    <a:pt x="245697" y="357187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7961" y="3276839"/>
              <a:ext cx="113522" cy="1204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89873" y="4905050"/>
              <a:ext cx="340995" cy="337185"/>
            </a:xfrm>
            <a:custGeom>
              <a:avLst/>
              <a:gdLst/>
              <a:ahLst/>
              <a:cxnLst/>
              <a:rect l="l" t="t" r="r" b="b"/>
              <a:pathLst>
                <a:path w="340995" h="337185">
                  <a:moveTo>
                    <a:pt x="133382" y="321521"/>
                  </a:moveTo>
                  <a:lnTo>
                    <a:pt x="117471" y="301542"/>
                  </a:lnTo>
                  <a:lnTo>
                    <a:pt x="110207" y="276030"/>
                  </a:lnTo>
                  <a:lnTo>
                    <a:pt x="109667" y="268880"/>
                  </a:lnTo>
                  <a:lnTo>
                    <a:pt x="110211" y="261137"/>
                  </a:lnTo>
                  <a:lnTo>
                    <a:pt x="111713" y="253314"/>
                  </a:lnTo>
                  <a:lnTo>
                    <a:pt x="105432" y="258225"/>
                  </a:lnTo>
                  <a:lnTo>
                    <a:pt x="98835" y="262282"/>
                  </a:lnTo>
                  <a:lnTo>
                    <a:pt x="92216" y="265077"/>
                  </a:lnTo>
                  <a:lnTo>
                    <a:pt x="66223" y="270356"/>
                  </a:lnTo>
                  <a:lnTo>
                    <a:pt x="41167" y="265415"/>
                  </a:lnTo>
                  <a:lnTo>
                    <a:pt x="19854" y="251397"/>
                  </a:lnTo>
                  <a:lnTo>
                    <a:pt x="5091" y="229443"/>
                  </a:lnTo>
                  <a:lnTo>
                    <a:pt x="0" y="203375"/>
                  </a:lnTo>
                  <a:lnTo>
                    <a:pt x="5094" y="178192"/>
                  </a:lnTo>
                  <a:lnTo>
                    <a:pt x="41188" y="141737"/>
                  </a:lnTo>
                  <a:lnTo>
                    <a:pt x="63154" y="135991"/>
                  </a:lnTo>
                  <a:lnTo>
                    <a:pt x="56600" y="131555"/>
                  </a:lnTo>
                  <a:lnTo>
                    <a:pt x="50782" y="126527"/>
                  </a:lnTo>
                  <a:lnTo>
                    <a:pt x="46108" y="121084"/>
                  </a:lnTo>
                  <a:lnTo>
                    <a:pt x="33246" y="97949"/>
                  </a:lnTo>
                  <a:lnTo>
                    <a:pt x="30351" y="72471"/>
                  </a:lnTo>
                  <a:lnTo>
                    <a:pt x="37191" y="47697"/>
                  </a:lnTo>
                  <a:lnTo>
                    <a:pt x="53535" y="26672"/>
                  </a:lnTo>
                  <a:lnTo>
                    <a:pt x="76685" y="13596"/>
                  </a:lnTo>
                  <a:lnTo>
                    <a:pt x="102089" y="10516"/>
                  </a:lnTo>
                  <a:lnTo>
                    <a:pt x="126726" y="17213"/>
                  </a:lnTo>
                  <a:lnTo>
                    <a:pt x="147573" y="33469"/>
                  </a:lnTo>
                  <a:lnTo>
                    <a:pt x="152225" y="38925"/>
                  </a:lnTo>
                  <a:lnTo>
                    <a:pt x="156286" y="45451"/>
                  </a:lnTo>
                  <a:lnTo>
                    <a:pt x="159670" y="52608"/>
                  </a:lnTo>
                  <a:lnTo>
                    <a:pt x="161869" y="44968"/>
                  </a:lnTo>
                  <a:lnTo>
                    <a:pt x="186649" y="12078"/>
                  </a:lnTo>
                  <a:lnTo>
                    <a:pt x="235458" y="0"/>
                  </a:lnTo>
                  <a:lnTo>
                    <a:pt x="260339" y="8966"/>
                  </a:lnTo>
                  <a:lnTo>
                    <a:pt x="279734" y="26933"/>
                  </a:lnTo>
                  <a:lnTo>
                    <a:pt x="290331" y="50210"/>
                  </a:lnTo>
                  <a:lnTo>
                    <a:pt x="291433" y="75839"/>
                  </a:lnTo>
                  <a:lnTo>
                    <a:pt x="282340" y="100859"/>
                  </a:lnTo>
                  <a:lnTo>
                    <a:pt x="278597" y="107022"/>
                  </a:lnTo>
                  <a:lnTo>
                    <a:pt x="273643" y="112953"/>
                  </a:lnTo>
                  <a:lnTo>
                    <a:pt x="267860" y="118466"/>
                  </a:lnTo>
                  <a:lnTo>
                    <a:pt x="275769" y="118136"/>
                  </a:lnTo>
                  <a:lnTo>
                    <a:pt x="314440" y="131439"/>
                  </a:lnTo>
                  <a:lnTo>
                    <a:pt x="340664" y="174207"/>
                  </a:lnTo>
                  <a:lnTo>
                    <a:pt x="339691" y="200759"/>
                  </a:lnTo>
                  <a:lnTo>
                    <a:pt x="328526" y="224949"/>
                  </a:lnTo>
                  <a:lnTo>
                    <a:pt x="309679" y="242414"/>
                  </a:lnTo>
                  <a:lnTo>
                    <a:pt x="285728" y="251553"/>
                  </a:lnTo>
                  <a:lnTo>
                    <a:pt x="259252" y="250765"/>
                  </a:lnTo>
                  <a:lnTo>
                    <a:pt x="252315" y="249151"/>
                  </a:lnTo>
                  <a:lnTo>
                    <a:pt x="245172" y="246262"/>
                  </a:lnTo>
                  <a:lnTo>
                    <a:pt x="238192" y="242472"/>
                  </a:lnTo>
                  <a:lnTo>
                    <a:pt x="240898" y="249956"/>
                  </a:lnTo>
                  <a:lnTo>
                    <a:pt x="242654" y="257509"/>
                  </a:lnTo>
                  <a:lnTo>
                    <a:pt x="243196" y="264633"/>
                  </a:lnTo>
                  <a:lnTo>
                    <a:pt x="240004" y="291045"/>
                  </a:lnTo>
                  <a:lnTo>
                    <a:pt x="227414" y="313462"/>
                  </a:lnTo>
                  <a:lnTo>
                    <a:pt x="207403" y="329557"/>
                  </a:lnTo>
                  <a:lnTo>
                    <a:pt x="181948" y="337008"/>
                  </a:lnTo>
                  <a:lnTo>
                    <a:pt x="155641" y="333999"/>
                  </a:lnTo>
                  <a:lnTo>
                    <a:pt x="133382" y="321521"/>
                  </a:lnTo>
                  <a:close/>
                </a:path>
              </a:pathLst>
            </a:custGeom>
            <a:solidFill>
              <a:srgbClr val="FEA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178461" y="4893690"/>
              <a:ext cx="364490" cy="360045"/>
            </a:xfrm>
            <a:custGeom>
              <a:avLst/>
              <a:gdLst/>
              <a:ahLst/>
              <a:cxnLst/>
              <a:rect l="l" t="t" r="r" b="b"/>
              <a:pathLst>
                <a:path w="364489" h="360045">
                  <a:moveTo>
                    <a:pt x="188655" y="50791"/>
                  </a:moveTo>
                  <a:lnTo>
                    <a:pt x="169121" y="39054"/>
                  </a:lnTo>
                  <a:lnTo>
                    <a:pt x="170301" y="37058"/>
                  </a:lnTo>
                  <a:lnTo>
                    <a:pt x="191311" y="14262"/>
                  </a:lnTo>
                  <a:lnTo>
                    <a:pt x="218472" y="1618"/>
                  </a:lnTo>
                  <a:lnTo>
                    <a:pt x="248311" y="0"/>
                  </a:lnTo>
                  <a:lnTo>
                    <a:pt x="277356" y="10278"/>
                  </a:lnTo>
                  <a:lnTo>
                    <a:pt x="289883" y="19662"/>
                  </a:lnTo>
                  <a:lnTo>
                    <a:pt x="300098" y="31065"/>
                  </a:lnTo>
                  <a:lnTo>
                    <a:pt x="307820" y="44212"/>
                  </a:lnTo>
                  <a:lnTo>
                    <a:pt x="312703" y="58349"/>
                  </a:lnTo>
                  <a:lnTo>
                    <a:pt x="265776" y="30153"/>
                  </a:lnTo>
                  <a:lnTo>
                    <a:pt x="245080" y="22790"/>
                  </a:lnTo>
                  <a:lnTo>
                    <a:pt x="223896" y="23888"/>
                  </a:lnTo>
                  <a:lnTo>
                    <a:pt x="204653" y="32817"/>
                  </a:lnTo>
                  <a:lnTo>
                    <a:pt x="189891" y="48829"/>
                  </a:lnTo>
                  <a:lnTo>
                    <a:pt x="188655" y="50791"/>
                  </a:lnTo>
                  <a:close/>
                </a:path>
                <a:path w="364489" h="360045">
                  <a:moveTo>
                    <a:pt x="274914" y="141496"/>
                  </a:moveTo>
                  <a:lnTo>
                    <a:pt x="270561" y="138715"/>
                  </a:lnTo>
                  <a:lnTo>
                    <a:pt x="266887" y="129930"/>
                  </a:lnTo>
                  <a:lnTo>
                    <a:pt x="267885" y="125218"/>
                  </a:lnTo>
                  <a:lnTo>
                    <a:pt x="268270" y="124544"/>
                  </a:lnTo>
                  <a:lnTo>
                    <a:pt x="276659" y="116544"/>
                  </a:lnTo>
                  <a:lnTo>
                    <a:pt x="280886" y="111421"/>
                  </a:lnTo>
                  <a:lnTo>
                    <a:pt x="284274" y="105725"/>
                  </a:lnTo>
                  <a:lnTo>
                    <a:pt x="288771" y="96409"/>
                  </a:lnTo>
                  <a:lnTo>
                    <a:pt x="291493" y="85946"/>
                  </a:lnTo>
                  <a:lnTo>
                    <a:pt x="292122" y="75165"/>
                  </a:lnTo>
                  <a:lnTo>
                    <a:pt x="290618" y="64325"/>
                  </a:lnTo>
                  <a:lnTo>
                    <a:pt x="287057" y="53992"/>
                  </a:lnTo>
                  <a:lnTo>
                    <a:pt x="281628" y="44714"/>
                  </a:lnTo>
                  <a:lnTo>
                    <a:pt x="274483" y="36697"/>
                  </a:lnTo>
                  <a:lnTo>
                    <a:pt x="265776" y="30153"/>
                  </a:lnTo>
                  <a:lnTo>
                    <a:pt x="312703" y="58349"/>
                  </a:lnTo>
                  <a:lnTo>
                    <a:pt x="312868" y="58827"/>
                  </a:lnTo>
                  <a:lnTo>
                    <a:pt x="314988" y="74148"/>
                  </a:lnTo>
                  <a:lnTo>
                    <a:pt x="314095" y="89386"/>
                  </a:lnTo>
                  <a:lnTo>
                    <a:pt x="310249" y="104174"/>
                  </a:lnTo>
                  <a:lnTo>
                    <a:pt x="303830" y="117475"/>
                  </a:lnTo>
                  <a:lnTo>
                    <a:pt x="302287" y="120090"/>
                  </a:lnTo>
                  <a:lnTo>
                    <a:pt x="346310" y="146541"/>
                  </a:lnTo>
                  <a:lnTo>
                    <a:pt x="358432" y="166228"/>
                  </a:lnTo>
                  <a:lnTo>
                    <a:pt x="361055" y="177039"/>
                  </a:lnTo>
                  <a:lnTo>
                    <a:pt x="310038" y="146385"/>
                  </a:lnTo>
                  <a:lnTo>
                    <a:pt x="304745" y="144239"/>
                  </a:lnTo>
                  <a:lnTo>
                    <a:pt x="293373" y="141568"/>
                  </a:lnTo>
                  <a:lnTo>
                    <a:pt x="286602" y="141003"/>
                  </a:lnTo>
                  <a:lnTo>
                    <a:pt x="274914" y="141496"/>
                  </a:lnTo>
                  <a:close/>
                </a:path>
                <a:path w="364489" h="360045">
                  <a:moveTo>
                    <a:pt x="37595" y="282087"/>
                  </a:moveTo>
                  <a:lnTo>
                    <a:pt x="5938" y="245256"/>
                  </a:lnTo>
                  <a:lnTo>
                    <a:pt x="0" y="214758"/>
                  </a:lnTo>
                  <a:lnTo>
                    <a:pt x="5981" y="185251"/>
                  </a:lnTo>
                  <a:lnTo>
                    <a:pt x="22514" y="160064"/>
                  </a:lnTo>
                  <a:lnTo>
                    <a:pt x="48228" y="142528"/>
                  </a:lnTo>
                  <a:lnTo>
                    <a:pt x="49619" y="141943"/>
                  </a:lnTo>
                  <a:lnTo>
                    <a:pt x="50332" y="141665"/>
                  </a:lnTo>
                  <a:lnTo>
                    <a:pt x="48838" y="139974"/>
                  </a:lnTo>
                  <a:lnTo>
                    <a:pt x="40003" y="127326"/>
                  </a:lnTo>
                  <a:lnTo>
                    <a:pt x="33904" y="113383"/>
                  </a:lnTo>
                  <a:lnTo>
                    <a:pt x="30655" y="98494"/>
                  </a:lnTo>
                  <a:lnTo>
                    <a:pt x="30367" y="83007"/>
                  </a:lnTo>
                  <a:lnTo>
                    <a:pt x="33071" y="67730"/>
                  </a:lnTo>
                  <a:lnTo>
                    <a:pt x="57528" y="29354"/>
                  </a:lnTo>
                  <a:lnTo>
                    <a:pt x="101937" y="10490"/>
                  </a:lnTo>
                  <a:lnTo>
                    <a:pt x="125916" y="12096"/>
                  </a:lnTo>
                  <a:lnTo>
                    <a:pt x="162232" y="30951"/>
                  </a:lnTo>
                  <a:lnTo>
                    <a:pt x="169121" y="39054"/>
                  </a:lnTo>
                  <a:lnTo>
                    <a:pt x="188655" y="50791"/>
                  </a:lnTo>
                  <a:lnTo>
                    <a:pt x="186405" y="54651"/>
                  </a:lnTo>
                  <a:lnTo>
                    <a:pt x="184057" y="60162"/>
                  </a:lnTo>
                  <a:lnTo>
                    <a:pt x="181810" y="67978"/>
                  </a:lnTo>
                  <a:lnTo>
                    <a:pt x="136886" y="40985"/>
                  </a:lnTo>
                  <a:lnTo>
                    <a:pt x="120749" y="34499"/>
                  </a:lnTo>
                  <a:lnTo>
                    <a:pt x="103779" y="33367"/>
                  </a:lnTo>
                  <a:lnTo>
                    <a:pt x="87246" y="37473"/>
                  </a:lnTo>
                  <a:lnTo>
                    <a:pt x="58991" y="63775"/>
                  </a:lnTo>
                  <a:lnTo>
                    <a:pt x="53165" y="84656"/>
                  </a:lnTo>
                  <a:lnTo>
                    <a:pt x="53365" y="95613"/>
                  </a:lnTo>
                  <a:lnTo>
                    <a:pt x="75112" y="133838"/>
                  </a:lnTo>
                  <a:lnTo>
                    <a:pt x="84932" y="140485"/>
                  </a:lnTo>
                  <a:lnTo>
                    <a:pt x="86799" y="145321"/>
                  </a:lnTo>
                  <a:lnTo>
                    <a:pt x="84567" y="154618"/>
                  </a:lnTo>
                  <a:lnTo>
                    <a:pt x="80710" y="158105"/>
                  </a:lnTo>
                  <a:lnTo>
                    <a:pt x="68813" y="159683"/>
                  </a:lnTo>
                  <a:lnTo>
                    <a:pt x="62428" y="161343"/>
                  </a:lnTo>
                  <a:lnTo>
                    <a:pt x="57016" y="163652"/>
                  </a:lnTo>
                  <a:lnTo>
                    <a:pt x="38805" y="176069"/>
                  </a:lnTo>
                  <a:lnTo>
                    <a:pt x="27100" y="193893"/>
                  </a:lnTo>
                  <a:lnTo>
                    <a:pt x="22866" y="214769"/>
                  </a:lnTo>
                  <a:lnTo>
                    <a:pt x="27067" y="236345"/>
                  </a:lnTo>
                  <a:lnTo>
                    <a:pt x="96132" y="290434"/>
                  </a:lnTo>
                  <a:lnTo>
                    <a:pt x="90331" y="292106"/>
                  </a:lnTo>
                  <a:lnTo>
                    <a:pt x="72168" y="292948"/>
                  </a:lnTo>
                  <a:lnTo>
                    <a:pt x="54322" y="289589"/>
                  </a:lnTo>
                  <a:lnTo>
                    <a:pt x="37595" y="282087"/>
                  </a:lnTo>
                  <a:close/>
                </a:path>
                <a:path w="364489" h="360045">
                  <a:moveTo>
                    <a:pt x="346310" y="146541"/>
                  </a:moveTo>
                  <a:lnTo>
                    <a:pt x="302287" y="120090"/>
                  </a:lnTo>
                  <a:lnTo>
                    <a:pt x="303801" y="120409"/>
                  </a:lnTo>
                  <a:lnTo>
                    <a:pt x="312381" y="122428"/>
                  </a:lnTo>
                  <a:lnTo>
                    <a:pt x="319869" y="125459"/>
                  </a:lnTo>
                  <a:lnTo>
                    <a:pt x="326742" y="129589"/>
                  </a:lnTo>
                  <a:lnTo>
                    <a:pt x="345740" y="145616"/>
                  </a:lnTo>
                  <a:lnTo>
                    <a:pt x="346310" y="146541"/>
                  </a:lnTo>
                  <a:close/>
                </a:path>
                <a:path w="364489" h="360045">
                  <a:moveTo>
                    <a:pt x="162779" y="73245"/>
                  </a:moveTo>
                  <a:lnTo>
                    <a:pt x="157682" y="62480"/>
                  </a:lnTo>
                  <a:lnTo>
                    <a:pt x="154160" y="56885"/>
                  </a:lnTo>
                  <a:lnTo>
                    <a:pt x="146424" y="47829"/>
                  </a:lnTo>
                  <a:lnTo>
                    <a:pt x="141915" y="44007"/>
                  </a:lnTo>
                  <a:lnTo>
                    <a:pt x="181810" y="67978"/>
                  </a:lnTo>
                  <a:lnTo>
                    <a:pt x="180746" y="71679"/>
                  </a:lnTo>
                  <a:lnTo>
                    <a:pt x="176735" y="74988"/>
                  </a:lnTo>
                  <a:lnTo>
                    <a:pt x="167258" y="75820"/>
                  </a:lnTo>
                  <a:lnTo>
                    <a:pt x="162779" y="73245"/>
                  </a:lnTo>
                  <a:close/>
                </a:path>
                <a:path w="364489" h="360045">
                  <a:moveTo>
                    <a:pt x="206453" y="357549"/>
                  </a:moveTo>
                  <a:lnTo>
                    <a:pt x="159534" y="329358"/>
                  </a:lnTo>
                  <a:lnTo>
                    <a:pt x="167230" y="333198"/>
                  </a:lnTo>
                  <a:lnTo>
                    <a:pt x="175360" y="335759"/>
                  </a:lnTo>
                  <a:lnTo>
                    <a:pt x="183807" y="337014"/>
                  </a:lnTo>
                  <a:lnTo>
                    <a:pt x="192457" y="336936"/>
                  </a:lnTo>
                  <a:lnTo>
                    <a:pt x="203204" y="334949"/>
                  </a:lnTo>
                  <a:lnTo>
                    <a:pt x="236386" y="308405"/>
                  </a:lnTo>
                  <a:lnTo>
                    <a:pt x="243208" y="276978"/>
                  </a:lnTo>
                  <a:lnTo>
                    <a:pt x="242761" y="271069"/>
                  </a:lnTo>
                  <a:lnTo>
                    <a:pt x="241253" y="264457"/>
                  </a:lnTo>
                  <a:lnTo>
                    <a:pt x="237232" y="253341"/>
                  </a:lnTo>
                  <a:lnTo>
                    <a:pt x="238554" y="248306"/>
                  </a:lnTo>
                  <a:lnTo>
                    <a:pt x="245770" y="242043"/>
                  </a:lnTo>
                  <a:lnTo>
                    <a:pt x="250919" y="241468"/>
                  </a:lnTo>
                  <a:lnTo>
                    <a:pt x="261481" y="247193"/>
                  </a:lnTo>
                  <a:lnTo>
                    <a:pt x="267616" y="249621"/>
                  </a:lnTo>
                  <a:lnTo>
                    <a:pt x="273319" y="250946"/>
                  </a:lnTo>
                  <a:lnTo>
                    <a:pt x="295237" y="251585"/>
                  </a:lnTo>
                  <a:lnTo>
                    <a:pt x="315094" y="243997"/>
                  </a:lnTo>
                  <a:lnTo>
                    <a:pt x="330732" y="229525"/>
                  </a:lnTo>
                  <a:lnTo>
                    <a:pt x="339987" y="209515"/>
                  </a:lnTo>
                  <a:lnTo>
                    <a:pt x="341356" y="191896"/>
                  </a:lnTo>
                  <a:lnTo>
                    <a:pt x="337307" y="175214"/>
                  </a:lnTo>
                  <a:lnTo>
                    <a:pt x="328326" y="160630"/>
                  </a:lnTo>
                  <a:lnTo>
                    <a:pt x="314896" y="149304"/>
                  </a:lnTo>
                  <a:lnTo>
                    <a:pt x="361055" y="177039"/>
                  </a:lnTo>
                  <a:lnTo>
                    <a:pt x="364156" y="189817"/>
                  </a:lnTo>
                  <a:lnTo>
                    <a:pt x="362220" y="214729"/>
                  </a:lnTo>
                  <a:lnTo>
                    <a:pt x="349141" y="243017"/>
                  </a:lnTo>
                  <a:lnTo>
                    <a:pt x="327041" y="263475"/>
                  </a:lnTo>
                  <a:lnTo>
                    <a:pt x="298975" y="274205"/>
                  </a:lnTo>
                  <a:lnTo>
                    <a:pt x="267996" y="273307"/>
                  </a:lnTo>
                  <a:lnTo>
                    <a:pt x="265802" y="272762"/>
                  </a:lnTo>
                  <a:lnTo>
                    <a:pt x="266009" y="275048"/>
                  </a:lnTo>
                  <a:lnTo>
                    <a:pt x="256359" y="319461"/>
                  </a:lnTo>
                  <a:lnTo>
                    <a:pt x="223602" y="351351"/>
                  </a:lnTo>
                  <a:lnTo>
                    <a:pt x="209445" y="356997"/>
                  </a:lnTo>
                  <a:lnTo>
                    <a:pt x="206453" y="357549"/>
                  </a:lnTo>
                  <a:close/>
                </a:path>
                <a:path w="364489" h="360045">
                  <a:moveTo>
                    <a:pt x="96132" y="290434"/>
                  </a:moveTo>
                  <a:lnTo>
                    <a:pt x="49435" y="262376"/>
                  </a:lnTo>
                  <a:lnTo>
                    <a:pt x="61274" y="267685"/>
                  </a:lnTo>
                  <a:lnTo>
                    <a:pt x="73901" y="270063"/>
                  </a:lnTo>
                  <a:lnTo>
                    <a:pt x="119880" y="252712"/>
                  </a:lnTo>
                  <a:lnTo>
                    <a:pt x="125010" y="252389"/>
                  </a:lnTo>
                  <a:lnTo>
                    <a:pt x="129050" y="254817"/>
                  </a:lnTo>
                  <a:lnTo>
                    <a:pt x="133171" y="257338"/>
                  </a:lnTo>
                  <a:lnTo>
                    <a:pt x="135254" y="262082"/>
                  </a:lnTo>
                  <a:lnTo>
                    <a:pt x="133028" y="273680"/>
                  </a:lnTo>
                  <a:lnTo>
                    <a:pt x="132570" y="280474"/>
                  </a:lnTo>
                  <a:lnTo>
                    <a:pt x="133026" y="286434"/>
                  </a:lnTo>
                  <a:lnTo>
                    <a:pt x="135617" y="299337"/>
                  </a:lnTo>
                  <a:lnTo>
                    <a:pt x="136976" y="302255"/>
                  </a:lnTo>
                  <a:lnTo>
                    <a:pt x="110081" y="286095"/>
                  </a:lnTo>
                  <a:lnTo>
                    <a:pt x="107981" y="287016"/>
                  </a:lnTo>
                  <a:lnTo>
                    <a:pt x="96132" y="290434"/>
                  </a:lnTo>
                  <a:close/>
                </a:path>
                <a:path w="364489" h="360045">
                  <a:moveTo>
                    <a:pt x="147687" y="349072"/>
                  </a:moveTo>
                  <a:lnTo>
                    <a:pt x="113889" y="306627"/>
                  </a:lnTo>
                  <a:lnTo>
                    <a:pt x="110081" y="286095"/>
                  </a:lnTo>
                  <a:lnTo>
                    <a:pt x="136976" y="302255"/>
                  </a:lnTo>
                  <a:lnTo>
                    <a:pt x="141101" y="311120"/>
                  </a:lnTo>
                  <a:lnTo>
                    <a:pt x="149174" y="321291"/>
                  </a:lnTo>
                  <a:lnTo>
                    <a:pt x="159534" y="329358"/>
                  </a:lnTo>
                  <a:lnTo>
                    <a:pt x="206453" y="357549"/>
                  </a:lnTo>
                  <a:lnTo>
                    <a:pt x="194255" y="359803"/>
                  </a:lnTo>
                  <a:lnTo>
                    <a:pt x="182031" y="359913"/>
                  </a:lnTo>
                  <a:lnTo>
                    <a:pt x="170084" y="358135"/>
                  </a:lnTo>
                  <a:lnTo>
                    <a:pt x="158582" y="354509"/>
                  </a:lnTo>
                  <a:lnTo>
                    <a:pt x="147687" y="349072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96818" y="5000700"/>
              <a:ext cx="121052" cy="11728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068904" y="5148582"/>
              <a:ext cx="340995" cy="337185"/>
            </a:xfrm>
            <a:custGeom>
              <a:avLst/>
              <a:gdLst/>
              <a:ahLst/>
              <a:cxnLst/>
              <a:rect l="l" t="t" r="r" b="b"/>
              <a:pathLst>
                <a:path w="340994" h="337185">
                  <a:moveTo>
                    <a:pt x="133382" y="321521"/>
                  </a:moveTo>
                  <a:lnTo>
                    <a:pt x="117471" y="301542"/>
                  </a:lnTo>
                  <a:lnTo>
                    <a:pt x="110207" y="276030"/>
                  </a:lnTo>
                  <a:lnTo>
                    <a:pt x="109667" y="268880"/>
                  </a:lnTo>
                  <a:lnTo>
                    <a:pt x="110211" y="261137"/>
                  </a:lnTo>
                  <a:lnTo>
                    <a:pt x="111713" y="253314"/>
                  </a:lnTo>
                  <a:lnTo>
                    <a:pt x="105432" y="258225"/>
                  </a:lnTo>
                  <a:lnTo>
                    <a:pt x="98835" y="262282"/>
                  </a:lnTo>
                  <a:lnTo>
                    <a:pt x="92216" y="265077"/>
                  </a:lnTo>
                  <a:lnTo>
                    <a:pt x="66223" y="270356"/>
                  </a:lnTo>
                  <a:lnTo>
                    <a:pt x="41167" y="265415"/>
                  </a:lnTo>
                  <a:lnTo>
                    <a:pt x="19854" y="251397"/>
                  </a:lnTo>
                  <a:lnTo>
                    <a:pt x="5091" y="229443"/>
                  </a:lnTo>
                  <a:lnTo>
                    <a:pt x="0" y="203375"/>
                  </a:lnTo>
                  <a:lnTo>
                    <a:pt x="5094" y="178192"/>
                  </a:lnTo>
                  <a:lnTo>
                    <a:pt x="41188" y="141737"/>
                  </a:lnTo>
                  <a:lnTo>
                    <a:pt x="63154" y="135991"/>
                  </a:lnTo>
                  <a:lnTo>
                    <a:pt x="56600" y="131555"/>
                  </a:lnTo>
                  <a:lnTo>
                    <a:pt x="50782" y="126527"/>
                  </a:lnTo>
                  <a:lnTo>
                    <a:pt x="46108" y="121084"/>
                  </a:lnTo>
                  <a:lnTo>
                    <a:pt x="33246" y="97949"/>
                  </a:lnTo>
                  <a:lnTo>
                    <a:pt x="30351" y="72471"/>
                  </a:lnTo>
                  <a:lnTo>
                    <a:pt x="37191" y="47697"/>
                  </a:lnTo>
                  <a:lnTo>
                    <a:pt x="53535" y="26672"/>
                  </a:lnTo>
                  <a:lnTo>
                    <a:pt x="76685" y="13596"/>
                  </a:lnTo>
                  <a:lnTo>
                    <a:pt x="102089" y="10516"/>
                  </a:lnTo>
                  <a:lnTo>
                    <a:pt x="126726" y="17213"/>
                  </a:lnTo>
                  <a:lnTo>
                    <a:pt x="147573" y="33469"/>
                  </a:lnTo>
                  <a:lnTo>
                    <a:pt x="152225" y="38925"/>
                  </a:lnTo>
                  <a:lnTo>
                    <a:pt x="156286" y="45451"/>
                  </a:lnTo>
                  <a:lnTo>
                    <a:pt x="159670" y="52608"/>
                  </a:lnTo>
                  <a:lnTo>
                    <a:pt x="161869" y="44968"/>
                  </a:lnTo>
                  <a:lnTo>
                    <a:pt x="186649" y="12078"/>
                  </a:lnTo>
                  <a:lnTo>
                    <a:pt x="235458" y="0"/>
                  </a:lnTo>
                  <a:lnTo>
                    <a:pt x="260339" y="8966"/>
                  </a:lnTo>
                  <a:lnTo>
                    <a:pt x="279734" y="26933"/>
                  </a:lnTo>
                  <a:lnTo>
                    <a:pt x="290331" y="50210"/>
                  </a:lnTo>
                  <a:lnTo>
                    <a:pt x="291433" y="75839"/>
                  </a:lnTo>
                  <a:lnTo>
                    <a:pt x="282340" y="100859"/>
                  </a:lnTo>
                  <a:lnTo>
                    <a:pt x="278597" y="107022"/>
                  </a:lnTo>
                  <a:lnTo>
                    <a:pt x="273643" y="112953"/>
                  </a:lnTo>
                  <a:lnTo>
                    <a:pt x="267860" y="118466"/>
                  </a:lnTo>
                  <a:lnTo>
                    <a:pt x="275769" y="118136"/>
                  </a:lnTo>
                  <a:lnTo>
                    <a:pt x="314440" y="131439"/>
                  </a:lnTo>
                  <a:lnTo>
                    <a:pt x="340664" y="174207"/>
                  </a:lnTo>
                  <a:lnTo>
                    <a:pt x="339691" y="200759"/>
                  </a:lnTo>
                  <a:lnTo>
                    <a:pt x="328526" y="224949"/>
                  </a:lnTo>
                  <a:lnTo>
                    <a:pt x="309679" y="242414"/>
                  </a:lnTo>
                  <a:lnTo>
                    <a:pt x="285728" y="251553"/>
                  </a:lnTo>
                  <a:lnTo>
                    <a:pt x="259252" y="250765"/>
                  </a:lnTo>
                  <a:lnTo>
                    <a:pt x="252315" y="249151"/>
                  </a:lnTo>
                  <a:lnTo>
                    <a:pt x="245172" y="246262"/>
                  </a:lnTo>
                  <a:lnTo>
                    <a:pt x="238192" y="242472"/>
                  </a:lnTo>
                  <a:lnTo>
                    <a:pt x="240898" y="249956"/>
                  </a:lnTo>
                  <a:lnTo>
                    <a:pt x="242654" y="257509"/>
                  </a:lnTo>
                  <a:lnTo>
                    <a:pt x="243196" y="264633"/>
                  </a:lnTo>
                  <a:lnTo>
                    <a:pt x="240004" y="291045"/>
                  </a:lnTo>
                  <a:lnTo>
                    <a:pt x="227414" y="313462"/>
                  </a:lnTo>
                  <a:lnTo>
                    <a:pt x="207403" y="329557"/>
                  </a:lnTo>
                  <a:lnTo>
                    <a:pt x="181948" y="337008"/>
                  </a:lnTo>
                  <a:lnTo>
                    <a:pt x="155641" y="333999"/>
                  </a:lnTo>
                  <a:lnTo>
                    <a:pt x="133382" y="321521"/>
                  </a:lnTo>
                  <a:close/>
                </a:path>
              </a:pathLst>
            </a:custGeom>
            <a:solidFill>
              <a:srgbClr val="FEA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057491" y="5137222"/>
              <a:ext cx="364490" cy="360045"/>
            </a:xfrm>
            <a:custGeom>
              <a:avLst/>
              <a:gdLst/>
              <a:ahLst/>
              <a:cxnLst/>
              <a:rect l="l" t="t" r="r" b="b"/>
              <a:pathLst>
                <a:path w="364490" h="360045">
                  <a:moveTo>
                    <a:pt x="188655" y="50791"/>
                  </a:moveTo>
                  <a:lnTo>
                    <a:pt x="169121" y="39054"/>
                  </a:lnTo>
                  <a:lnTo>
                    <a:pt x="170301" y="37058"/>
                  </a:lnTo>
                  <a:lnTo>
                    <a:pt x="191311" y="14262"/>
                  </a:lnTo>
                  <a:lnTo>
                    <a:pt x="218472" y="1618"/>
                  </a:lnTo>
                  <a:lnTo>
                    <a:pt x="248311" y="0"/>
                  </a:lnTo>
                  <a:lnTo>
                    <a:pt x="277358" y="10279"/>
                  </a:lnTo>
                  <a:lnTo>
                    <a:pt x="289883" y="19662"/>
                  </a:lnTo>
                  <a:lnTo>
                    <a:pt x="300098" y="31065"/>
                  </a:lnTo>
                  <a:lnTo>
                    <a:pt x="307820" y="44212"/>
                  </a:lnTo>
                  <a:lnTo>
                    <a:pt x="312703" y="58349"/>
                  </a:lnTo>
                  <a:lnTo>
                    <a:pt x="265776" y="30153"/>
                  </a:lnTo>
                  <a:lnTo>
                    <a:pt x="245080" y="22790"/>
                  </a:lnTo>
                  <a:lnTo>
                    <a:pt x="223896" y="23888"/>
                  </a:lnTo>
                  <a:lnTo>
                    <a:pt x="204653" y="32817"/>
                  </a:lnTo>
                  <a:lnTo>
                    <a:pt x="189891" y="48829"/>
                  </a:lnTo>
                  <a:lnTo>
                    <a:pt x="188655" y="50791"/>
                  </a:lnTo>
                  <a:close/>
                </a:path>
                <a:path w="364490" h="360045">
                  <a:moveTo>
                    <a:pt x="274914" y="141496"/>
                  </a:moveTo>
                  <a:lnTo>
                    <a:pt x="270561" y="138715"/>
                  </a:lnTo>
                  <a:lnTo>
                    <a:pt x="266887" y="129930"/>
                  </a:lnTo>
                  <a:lnTo>
                    <a:pt x="267885" y="125218"/>
                  </a:lnTo>
                  <a:lnTo>
                    <a:pt x="268270" y="124544"/>
                  </a:lnTo>
                  <a:lnTo>
                    <a:pt x="276659" y="116544"/>
                  </a:lnTo>
                  <a:lnTo>
                    <a:pt x="280886" y="111421"/>
                  </a:lnTo>
                  <a:lnTo>
                    <a:pt x="284274" y="105725"/>
                  </a:lnTo>
                  <a:lnTo>
                    <a:pt x="288771" y="96409"/>
                  </a:lnTo>
                  <a:lnTo>
                    <a:pt x="291493" y="85946"/>
                  </a:lnTo>
                  <a:lnTo>
                    <a:pt x="292122" y="75165"/>
                  </a:lnTo>
                  <a:lnTo>
                    <a:pt x="290618" y="64325"/>
                  </a:lnTo>
                  <a:lnTo>
                    <a:pt x="287057" y="53992"/>
                  </a:lnTo>
                  <a:lnTo>
                    <a:pt x="281628" y="44714"/>
                  </a:lnTo>
                  <a:lnTo>
                    <a:pt x="274483" y="36697"/>
                  </a:lnTo>
                  <a:lnTo>
                    <a:pt x="265776" y="30153"/>
                  </a:lnTo>
                  <a:lnTo>
                    <a:pt x="312703" y="58349"/>
                  </a:lnTo>
                  <a:lnTo>
                    <a:pt x="312868" y="58827"/>
                  </a:lnTo>
                  <a:lnTo>
                    <a:pt x="314988" y="74148"/>
                  </a:lnTo>
                  <a:lnTo>
                    <a:pt x="314095" y="89386"/>
                  </a:lnTo>
                  <a:lnTo>
                    <a:pt x="310249" y="104174"/>
                  </a:lnTo>
                  <a:lnTo>
                    <a:pt x="303830" y="117475"/>
                  </a:lnTo>
                  <a:lnTo>
                    <a:pt x="302287" y="120090"/>
                  </a:lnTo>
                  <a:lnTo>
                    <a:pt x="346310" y="146541"/>
                  </a:lnTo>
                  <a:lnTo>
                    <a:pt x="358432" y="166228"/>
                  </a:lnTo>
                  <a:lnTo>
                    <a:pt x="361055" y="177039"/>
                  </a:lnTo>
                  <a:lnTo>
                    <a:pt x="310038" y="146385"/>
                  </a:lnTo>
                  <a:lnTo>
                    <a:pt x="304745" y="144239"/>
                  </a:lnTo>
                  <a:lnTo>
                    <a:pt x="293373" y="141568"/>
                  </a:lnTo>
                  <a:lnTo>
                    <a:pt x="286602" y="141003"/>
                  </a:lnTo>
                  <a:lnTo>
                    <a:pt x="274914" y="141496"/>
                  </a:lnTo>
                  <a:close/>
                </a:path>
                <a:path w="364490" h="360045">
                  <a:moveTo>
                    <a:pt x="37595" y="282087"/>
                  </a:moveTo>
                  <a:lnTo>
                    <a:pt x="5938" y="245256"/>
                  </a:lnTo>
                  <a:lnTo>
                    <a:pt x="0" y="214758"/>
                  </a:lnTo>
                  <a:lnTo>
                    <a:pt x="5981" y="185251"/>
                  </a:lnTo>
                  <a:lnTo>
                    <a:pt x="22514" y="160064"/>
                  </a:lnTo>
                  <a:lnTo>
                    <a:pt x="48228" y="142528"/>
                  </a:lnTo>
                  <a:lnTo>
                    <a:pt x="49619" y="141943"/>
                  </a:lnTo>
                  <a:lnTo>
                    <a:pt x="50332" y="141665"/>
                  </a:lnTo>
                  <a:lnTo>
                    <a:pt x="48838" y="139974"/>
                  </a:lnTo>
                  <a:lnTo>
                    <a:pt x="40003" y="127326"/>
                  </a:lnTo>
                  <a:lnTo>
                    <a:pt x="33904" y="113383"/>
                  </a:lnTo>
                  <a:lnTo>
                    <a:pt x="30655" y="98494"/>
                  </a:lnTo>
                  <a:lnTo>
                    <a:pt x="30367" y="83007"/>
                  </a:lnTo>
                  <a:lnTo>
                    <a:pt x="33071" y="67730"/>
                  </a:lnTo>
                  <a:lnTo>
                    <a:pt x="57528" y="29354"/>
                  </a:lnTo>
                  <a:lnTo>
                    <a:pt x="101937" y="10490"/>
                  </a:lnTo>
                  <a:lnTo>
                    <a:pt x="125916" y="12096"/>
                  </a:lnTo>
                  <a:lnTo>
                    <a:pt x="162232" y="30951"/>
                  </a:lnTo>
                  <a:lnTo>
                    <a:pt x="169121" y="39054"/>
                  </a:lnTo>
                  <a:lnTo>
                    <a:pt x="188655" y="50791"/>
                  </a:lnTo>
                  <a:lnTo>
                    <a:pt x="186405" y="54651"/>
                  </a:lnTo>
                  <a:lnTo>
                    <a:pt x="184057" y="60162"/>
                  </a:lnTo>
                  <a:lnTo>
                    <a:pt x="181810" y="67978"/>
                  </a:lnTo>
                  <a:lnTo>
                    <a:pt x="136886" y="40985"/>
                  </a:lnTo>
                  <a:lnTo>
                    <a:pt x="120749" y="34499"/>
                  </a:lnTo>
                  <a:lnTo>
                    <a:pt x="103779" y="33367"/>
                  </a:lnTo>
                  <a:lnTo>
                    <a:pt x="87246" y="37473"/>
                  </a:lnTo>
                  <a:lnTo>
                    <a:pt x="58991" y="63775"/>
                  </a:lnTo>
                  <a:lnTo>
                    <a:pt x="53165" y="84656"/>
                  </a:lnTo>
                  <a:lnTo>
                    <a:pt x="53365" y="95613"/>
                  </a:lnTo>
                  <a:lnTo>
                    <a:pt x="75112" y="133838"/>
                  </a:lnTo>
                  <a:lnTo>
                    <a:pt x="84932" y="140485"/>
                  </a:lnTo>
                  <a:lnTo>
                    <a:pt x="86799" y="145321"/>
                  </a:lnTo>
                  <a:lnTo>
                    <a:pt x="84567" y="154618"/>
                  </a:lnTo>
                  <a:lnTo>
                    <a:pt x="80710" y="158105"/>
                  </a:lnTo>
                  <a:lnTo>
                    <a:pt x="68813" y="159683"/>
                  </a:lnTo>
                  <a:lnTo>
                    <a:pt x="62428" y="161343"/>
                  </a:lnTo>
                  <a:lnTo>
                    <a:pt x="57016" y="163652"/>
                  </a:lnTo>
                  <a:lnTo>
                    <a:pt x="38805" y="176069"/>
                  </a:lnTo>
                  <a:lnTo>
                    <a:pt x="27100" y="193893"/>
                  </a:lnTo>
                  <a:lnTo>
                    <a:pt x="22866" y="214769"/>
                  </a:lnTo>
                  <a:lnTo>
                    <a:pt x="27067" y="236345"/>
                  </a:lnTo>
                  <a:lnTo>
                    <a:pt x="96132" y="290434"/>
                  </a:lnTo>
                  <a:lnTo>
                    <a:pt x="90331" y="292106"/>
                  </a:lnTo>
                  <a:lnTo>
                    <a:pt x="72168" y="292948"/>
                  </a:lnTo>
                  <a:lnTo>
                    <a:pt x="54322" y="289589"/>
                  </a:lnTo>
                  <a:lnTo>
                    <a:pt x="37595" y="282087"/>
                  </a:lnTo>
                  <a:close/>
                </a:path>
                <a:path w="364490" h="360045">
                  <a:moveTo>
                    <a:pt x="346310" y="146541"/>
                  </a:moveTo>
                  <a:lnTo>
                    <a:pt x="302287" y="120090"/>
                  </a:lnTo>
                  <a:lnTo>
                    <a:pt x="303801" y="120409"/>
                  </a:lnTo>
                  <a:lnTo>
                    <a:pt x="312381" y="122428"/>
                  </a:lnTo>
                  <a:lnTo>
                    <a:pt x="319869" y="125459"/>
                  </a:lnTo>
                  <a:lnTo>
                    <a:pt x="326742" y="129589"/>
                  </a:lnTo>
                  <a:lnTo>
                    <a:pt x="345740" y="145616"/>
                  </a:lnTo>
                  <a:lnTo>
                    <a:pt x="346310" y="146541"/>
                  </a:lnTo>
                  <a:close/>
                </a:path>
                <a:path w="364490" h="360045">
                  <a:moveTo>
                    <a:pt x="162779" y="73245"/>
                  </a:moveTo>
                  <a:lnTo>
                    <a:pt x="157682" y="62480"/>
                  </a:lnTo>
                  <a:lnTo>
                    <a:pt x="154160" y="56885"/>
                  </a:lnTo>
                  <a:lnTo>
                    <a:pt x="146424" y="47829"/>
                  </a:lnTo>
                  <a:lnTo>
                    <a:pt x="141915" y="44007"/>
                  </a:lnTo>
                  <a:lnTo>
                    <a:pt x="181810" y="67978"/>
                  </a:lnTo>
                  <a:lnTo>
                    <a:pt x="180746" y="71679"/>
                  </a:lnTo>
                  <a:lnTo>
                    <a:pt x="176735" y="74988"/>
                  </a:lnTo>
                  <a:lnTo>
                    <a:pt x="167258" y="75820"/>
                  </a:lnTo>
                  <a:lnTo>
                    <a:pt x="162779" y="73245"/>
                  </a:lnTo>
                  <a:close/>
                </a:path>
                <a:path w="364490" h="360045">
                  <a:moveTo>
                    <a:pt x="206453" y="357549"/>
                  </a:moveTo>
                  <a:lnTo>
                    <a:pt x="159534" y="329358"/>
                  </a:lnTo>
                  <a:lnTo>
                    <a:pt x="167230" y="333198"/>
                  </a:lnTo>
                  <a:lnTo>
                    <a:pt x="175360" y="335759"/>
                  </a:lnTo>
                  <a:lnTo>
                    <a:pt x="183807" y="337014"/>
                  </a:lnTo>
                  <a:lnTo>
                    <a:pt x="192457" y="336936"/>
                  </a:lnTo>
                  <a:lnTo>
                    <a:pt x="203204" y="334949"/>
                  </a:lnTo>
                  <a:lnTo>
                    <a:pt x="236386" y="308405"/>
                  </a:lnTo>
                  <a:lnTo>
                    <a:pt x="243208" y="276978"/>
                  </a:lnTo>
                  <a:lnTo>
                    <a:pt x="242761" y="271069"/>
                  </a:lnTo>
                  <a:lnTo>
                    <a:pt x="241253" y="264457"/>
                  </a:lnTo>
                  <a:lnTo>
                    <a:pt x="237232" y="253341"/>
                  </a:lnTo>
                  <a:lnTo>
                    <a:pt x="238554" y="248306"/>
                  </a:lnTo>
                  <a:lnTo>
                    <a:pt x="245770" y="242043"/>
                  </a:lnTo>
                  <a:lnTo>
                    <a:pt x="250919" y="241468"/>
                  </a:lnTo>
                  <a:lnTo>
                    <a:pt x="261481" y="247193"/>
                  </a:lnTo>
                  <a:lnTo>
                    <a:pt x="267616" y="249621"/>
                  </a:lnTo>
                  <a:lnTo>
                    <a:pt x="273319" y="250946"/>
                  </a:lnTo>
                  <a:lnTo>
                    <a:pt x="295237" y="251585"/>
                  </a:lnTo>
                  <a:lnTo>
                    <a:pt x="315094" y="243997"/>
                  </a:lnTo>
                  <a:lnTo>
                    <a:pt x="330732" y="229525"/>
                  </a:lnTo>
                  <a:lnTo>
                    <a:pt x="339987" y="209515"/>
                  </a:lnTo>
                  <a:lnTo>
                    <a:pt x="341356" y="191896"/>
                  </a:lnTo>
                  <a:lnTo>
                    <a:pt x="337307" y="175214"/>
                  </a:lnTo>
                  <a:lnTo>
                    <a:pt x="328326" y="160630"/>
                  </a:lnTo>
                  <a:lnTo>
                    <a:pt x="314896" y="149304"/>
                  </a:lnTo>
                  <a:lnTo>
                    <a:pt x="361055" y="177039"/>
                  </a:lnTo>
                  <a:lnTo>
                    <a:pt x="364156" y="189817"/>
                  </a:lnTo>
                  <a:lnTo>
                    <a:pt x="362220" y="214729"/>
                  </a:lnTo>
                  <a:lnTo>
                    <a:pt x="349141" y="243017"/>
                  </a:lnTo>
                  <a:lnTo>
                    <a:pt x="327041" y="263475"/>
                  </a:lnTo>
                  <a:lnTo>
                    <a:pt x="298975" y="274205"/>
                  </a:lnTo>
                  <a:lnTo>
                    <a:pt x="267996" y="273307"/>
                  </a:lnTo>
                  <a:lnTo>
                    <a:pt x="265802" y="272762"/>
                  </a:lnTo>
                  <a:lnTo>
                    <a:pt x="266009" y="275048"/>
                  </a:lnTo>
                  <a:lnTo>
                    <a:pt x="256359" y="319461"/>
                  </a:lnTo>
                  <a:lnTo>
                    <a:pt x="223602" y="351351"/>
                  </a:lnTo>
                  <a:lnTo>
                    <a:pt x="209445" y="356997"/>
                  </a:lnTo>
                  <a:lnTo>
                    <a:pt x="206453" y="357549"/>
                  </a:lnTo>
                  <a:close/>
                </a:path>
                <a:path w="364490" h="360045">
                  <a:moveTo>
                    <a:pt x="96132" y="290434"/>
                  </a:moveTo>
                  <a:lnTo>
                    <a:pt x="49435" y="262376"/>
                  </a:lnTo>
                  <a:lnTo>
                    <a:pt x="61274" y="267685"/>
                  </a:lnTo>
                  <a:lnTo>
                    <a:pt x="73901" y="270063"/>
                  </a:lnTo>
                  <a:lnTo>
                    <a:pt x="119880" y="252712"/>
                  </a:lnTo>
                  <a:lnTo>
                    <a:pt x="125010" y="252389"/>
                  </a:lnTo>
                  <a:lnTo>
                    <a:pt x="129050" y="254817"/>
                  </a:lnTo>
                  <a:lnTo>
                    <a:pt x="133171" y="257338"/>
                  </a:lnTo>
                  <a:lnTo>
                    <a:pt x="135254" y="262082"/>
                  </a:lnTo>
                  <a:lnTo>
                    <a:pt x="133028" y="273680"/>
                  </a:lnTo>
                  <a:lnTo>
                    <a:pt x="132570" y="280474"/>
                  </a:lnTo>
                  <a:lnTo>
                    <a:pt x="133026" y="286434"/>
                  </a:lnTo>
                  <a:lnTo>
                    <a:pt x="135617" y="299337"/>
                  </a:lnTo>
                  <a:lnTo>
                    <a:pt x="136976" y="302255"/>
                  </a:lnTo>
                  <a:lnTo>
                    <a:pt x="110081" y="286095"/>
                  </a:lnTo>
                  <a:lnTo>
                    <a:pt x="107981" y="287016"/>
                  </a:lnTo>
                  <a:lnTo>
                    <a:pt x="96132" y="290434"/>
                  </a:lnTo>
                  <a:close/>
                </a:path>
                <a:path w="364490" h="360045">
                  <a:moveTo>
                    <a:pt x="147687" y="349072"/>
                  </a:moveTo>
                  <a:lnTo>
                    <a:pt x="113889" y="306627"/>
                  </a:lnTo>
                  <a:lnTo>
                    <a:pt x="110081" y="286095"/>
                  </a:lnTo>
                  <a:lnTo>
                    <a:pt x="136976" y="302255"/>
                  </a:lnTo>
                  <a:lnTo>
                    <a:pt x="141101" y="311120"/>
                  </a:lnTo>
                  <a:lnTo>
                    <a:pt x="149174" y="321291"/>
                  </a:lnTo>
                  <a:lnTo>
                    <a:pt x="159534" y="329358"/>
                  </a:lnTo>
                  <a:lnTo>
                    <a:pt x="206453" y="357549"/>
                  </a:lnTo>
                  <a:lnTo>
                    <a:pt x="194255" y="359803"/>
                  </a:lnTo>
                  <a:lnTo>
                    <a:pt x="182031" y="359913"/>
                  </a:lnTo>
                  <a:lnTo>
                    <a:pt x="170084" y="358135"/>
                  </a:lnTo>
                  <a:lnTo>
                    <a:pt x="158582" y="354509"/>
                  </a:lnTo>
                  <a:lnTo>
                    <a:pt x="147687" y="349072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75849" y="5244232"/>
              <a:ext cx="121052" cy="11728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760538" y="3423091"/>
              <a:ext cx="335280" cy="341630"/>
            </a:xfrm>
            <a:custGeom>
              <a:avLst/>
              <a:gdLst/>
              <a:ahLst/>
              <a:cxnLst/>
              <a:rect l="l" t="t" r="r" b="b"/>
              <a:pathLst>
                <a:path w="335280" h="341629">
                  <a:moveTo>
                    <a:pt x="91324" y="309608"/>
                  </a:moveTo>
                  <a:lnTo>
                    <a:pt x="82784" y="285537"/>
                  </a:lnTo>
                  <a:lnTo>
                    <a:pt x="84222" y="259050"/>
                  </a:lnTo>
                  <a:lnTo>
                    <a:pt x="86039" y="252114"/>
                  </a:lnTo>
                  <a:lnTo>
                    <a:pt x="89074" y="244970"/>
                  </a:lnTo>
                  <a:lnTo>
                    <a:pt x="93041" y="238062"/>
                  </a:lnTo>
                  <a:lnTo>
                    <a:pt x="85503" y="240660"/>
                  </a:lnTo>
                  <a:lnTo>
                    <a:pt x="77945" y="242348"/>
                  </a:lnTo>
                  <a:lnTo>
                    <a:pt x="70777" y="242836"/>
                  </a:lnTo>
                  <a:lnTo>
                    <a:pt x="44482" y="239365"/>
                  </a:lnTo>
                  <a:lnTo>
                    <a:pt x="22399" y="226536"/>
                  </a:lnTo>
                  <a:lnTo>
                    <a:pt x="6811" y="206343"/>
                  </a:lnTo>
                  <a:lnTo>
                    <a:pt x="0" y="180779"/>
                  </a:lnTo>
                  <a:lnTo>
                    <a:pt x="3672" y="154473"/>
                  </a:lnTo>
                  <a:lnTo>
                    <a:pt x="16689" y="132320"/>
                  </a:lnTo>
                  <a:lnTo>
                    <a:pt x="37031" y="116603"/>
                  </a:lnTo>
                  <a:lnTo>
                    <a:pt x="62684" y="109603"/>
                  </a:lnTo>
                  <a:lnTo>
                    <a:pt x="69856" y="109083"/>
                  </a:lnTo>
                  <a:lnTo>
                    <a:pt x="77556" y="109750"/>
                  </a:lnTo>
                  <a:lnTo>
                    <a:pt x="85324" y="111321"/>
                  </a:lnTo>
                  <a:lnTo>
                    <a:pt x="80572" y="104994"/>
                  </a:lnTo>
                  <a:lnTo>
                    <a:pt x="76708" y="98344"/>
                  </a:lnTo>
                  <a:lnTo>
                    <a:pt x="74060" y="91677"/>
                  </a:lnTo>
                  <a:lnTo>
                    <a:pt x="69431" y="65614"/>
                  </a:lnTo>
                  <a:lnTo>
                    <a:pt x="74988" y="40582"/>
                  </a:lnTo>
                  <a:lnTo>
                    <a:pt x="89521" y="19385"/>
                  </a:lnTo>
                  <a:lnTo>
                    <a:pt x="111820" y="4826"/>
                  </a:lnTo>
                  <a:lnTo>
                    <a:pt x="137966" y="0"/>
                  </a:lnTo>
                  <a:lnTo>
                    <a:pt x="162989" y="5358"/>
                  </a:lnTo>
                  <a:lnTo>
                    <a:pt x="198522" y="41868"/>
                  </a:lnTo>
                  <a:lnTo>
                    <a:pt x="203729" y="63903"/>
                  </a:lnTo>
                  <a:lnTo>
                    <a:pt x="208295" y="57395"/>
                  </a:lnTo>
                  <a:lnTo>
                    <a:pt x="213449" y="51602"/>
                  </a:lnTo>
                  <a:lnTo>
                    <a:pt x="219015" y="47003"/>
                  </a:lnTo>
                  <a:lnTo>
                    <a:pt x="242433" y="34365"/>
                  </a:lnTo>
                  <a:lnTo>
                    <a:pt x="267943" y="31731"/>
                  </a:lnTo>
                  <a:lnTo>
                    <a:pt x="292516" y="38835"/>
                  </a:lnTo>
                  <a:lnTo>
                    <a:pt x="313121" y="55414"/>
                  </a:lnTo>
                  <a:lnTo>
                    <a:pt x="325611" y="78716"/>
                  </a:lnTo>
                  <a:lnTo>
                    <a:pt x="328052" y="104175"/>
                  </a:lnTo>
                  <a:lnTo>
                    <a:pt x="320750" y="128766"/>
                  </a:lnTo>
                  <a:lnTo>
                    <a:pt x="304006" y="149463"/>
                  </a:lnTo>
                  <a:lnTo>
                    <a:pt x="298461" y="154071"/>
                  </a:lnTo>
                  <a:lnTo>
                    <a:pt x="291846" y="158066"/>
                  </a:lnTo>
                  <a:lnTo>
                    <a:pt x="284583" y="161397"/>
                  </a:lnTo>
                  <a:lnTo>
                    <a:pt x="292169" y="163659"/>
                  </a:lnTo>
                  <a:lnTo>
                    <a:pt x="324402" y="188828"/>
                  </a:lnTo>
                  <a:lnTo>
                    <a:pt x="335273" y="237803"/>
                  </a:lnTo>
                  <a:lnTo>
                    <a:pt x="325709" y="262592"/>
                  </a:lnTo>
                  <a:lnTo>
                    <a:pt x="307277" y="281829"/>
                  </a:lnTo>
                  <a:lnTo>
                    <a:pt x="283771" y="292207"/>
                  </a:lnTo>
                  <a:lnTo>
                    <a:pt x="258149" y="293050"/>
                  </a:lnTo>
                  <a:lnTo>
                    <a:pt x="233372" y="283685"/>
                  </a:lnTo>
                  <a:lnTo>
                    <a:pt x="227339" y="279901"/>
                  </a:lnTo>
                  <a:lnTo>
                    <a:pt x="221525" y="274843"/>
                  </a:lnTo>
                  <a:lnTo>
                    <a:pt x="216159" y="268988"/>
                  </a:lnTo>
                  <a:lnTo>
                    <a:pt x="216281" y="276945"/>
                  </a:lnTo>
                  <a:lnTo>
                    <a:pt x="202059" y="315505"/>
                  </a:lnTo>
                  <a:lnTo>
                    <a:pt x="158696" y="341305"/>
                  </a:lnTo>
                  <a:lnTo>
                    <a:pt x="132202" y="340062"/>
                  </a:lnTo>
                  <a:lnTo>
                    <a:pt x="108308" y="328653"/>
                  </a:lnTo>
                  <a:lnTo>
                    <a:pt x="91324" y="309608"/>
                  </a:lnTo>
                  <a:close/>
                </a:path>
              </a:pathLst>
            </a:custGeom>
            <a:solidFill>
              <a:srgbClr val="FEA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749099" y="3411795"/>
              <a:ext cx="359410" cy="365125"/>
            </a:xfrm>
            <a:custGeom>
              <a:avLst/>
              <a:gdLst/>
              <a:ahLst/>
              <a:cxnLst/>
              <a:rect l="l" t="t" r="r" b="b"/>
              <a:pathLst>
                <a:path w="359409" h="365125">
                  <a:moveTo>
                    <a:pt x="236073" y="68462"/>
                  </a:moveTo>
                  <a:lnTo>
                    <a:pt x="221424" y="51005"/>
                  </a:lnTo>
                  <a:lnTo>
                    <a:pt x="223190" y="49501"/>
                  </a:lnTo>
                  <a:lnTo>
                    <a:pt x="250477" y="34787"/>
                  </a:lnTo>
                  <a:lnTo>
                    <a:pt x="280275" y="31675"/>
                  </a:lnTo>
                  <a:lnTo>
                    <a:pt x="309015" y="39859"/>
                  </a:lnTo>
                  <a:lnTo>
                    <a:pt x="341920" y="71985"/>
                  </a:lnTo>
                  <a:lnTo>
                    <a:pt x="350903" y="115994"/>
                  </a:lnTo>
                  <a:lnTo>
                    <a:pt x="315712" y="74056"/>
                  </a:lnTo>
                  <a:lnTo>
                    <a:pt x="298541" y="60357"/>
                  </a:lnTo>
                  <a:lnTo>
                    <a:pt x="278153" y="54498"/>
                  </a:lnTo>
                  <a:lnTo>
                    <a:pt x="257051" y="56675"/>
                  </a:lnTo>
                  <a:lnTo>
                    <a:pt x="237881" y="67008"/>
                  </a:lnTo>
                  <a:lnTo>
                    <a:pt x="236073" y="68462"/>
                  </a:lnTo>
                  <a:close/>
                </a:path>
                <a:path w="359409" h="365125">
                  <a:moveTo>
                    <a:pt x="288102" y="182308"/>
                  </a:moveTo>
                  <a:lnTo>
                    <a:pt x="284891" y="178261"/>
                  </a:lnTo>
                  <a:lnTo>
                    <a:pt x="284278" y="168758"/>
                  </a:lnTo>
                  <a:lnTo>
                    <a:pt x="286755" y="164629"/>
                  </a:lnTo>
                  <a:lnTo>
                    <a:pt x="287339" y="164117"/>
                  </a:lnTo>
                  <a:lnTo>
                    <a:pt x="297875" y="159284"/>
                  </a:lnTo>
                  <a:lnTo>
                    <a:pt x="303540" y="155816"/>
                  </a:lnTo>
                  <a:lnTo>
                    <a:pt x="328075" y="114454"/>
                  </a:lnTo>
                  <a:lnTo>
                    <a:pt x="328072" y="103525"/>
                  </a:lnTo>
                  <a:lnTo>
                    <a:pt x="325959" y="92984"/>
                  </a:lnTo>
                  <a:lnTo>
                    <a:pt x="321814" y="83078"/>
                  </a:lnTo>
                  <a:lnTo>
                    <a:pt x="315712" y="74056"/>
                  </a:lnTo>
                  <a:lnTo>
                    <a:pt x="350903" y="115994"/>
                  </a:lnTo>
                  <a:lnTo>
                    <a:pt x="333663" y="158523"/>
                  </a:lnTo>
                  <a:lnTo>
                    <a:pt x="320953" y="170980"/>
                  </a:lnTo>
                  <a:lnTo>
                    <a:pt x="353965" y="210322"/>
                  </a:lnTo>
                  <a:lnTo>
                    <a:pt x="359018" y="232884"/>
                  </a:lnTo>
                  <a:lnTo>
                    <a:pt x="357979" y="243960"/>
                  </a:lnTo>
                  <a:lnTo>
                    <a:pt x="319721" y="198366"/>
                  </a:lnTo>
                  <a:lnTo>
                    <a:pt x="315414" y="194613"/>
                  </a:lnTo>
                  <a:lnTo>
                    <a:pt x="305532" y="188385"/>
                  </a:lnTo>
                  <a:lnTo>
                    <a:pt x="299314" y="185647"/>
                  </a:lnTo>
                  <a:lnTo>
                    <a:pt x="288102" y="182308"/>
                  </a:lnTo>
                  <a:close/>
                </a:path>
                <a:path w="359409" h="365125">
                  <a:moveTo>
                    <a:pt x="17940" y="237976"/>
                  </a:moveTo>
                  <a:lnTo>
                    <a:pt x="10754" y="227885"/>
                  </a:lnTo>
                  <a:lnTo>
                    <a:pt x="5326" y="216895"/>
                  </a:lnTo>
                  <a:lnTo>
                    <a:pt x="1720" y="205162"/>
                  </a:lnTo>
                  <a:lnTo>
                    <a:pt x="0" y="192846"/>
                  </a:lnTo>
                  <a:lnTo>
                    <a:pt x="4313" y="162076"/>
                  </a:lnTo>
                  <a:lnTo>
                    <a:pt x="43408" y="117691"/>
                  </a:lnTo>
                  <a:lnTo>
                    <a:pt x="75700" y="109351"/>
                  </a:lnTo>
                  <a:lnTo>
                    <a:pt x="74838" y="107266"/>
                  </a:lnTo>
                  <a:lnTo>
                    <a:pt x="70603" y="92430"/>
                  </a:lnTo>
                  <a:lnTo>
                    <a:pt x="69375" y="77262"/>
                  </a:lnTo>
                  <a:lnTo>
                    <a:pt x="71150" y="62126"/>
                  </a:lnTo>
                  <a:lnTo>
                    <a:pt x="93034" y="22499"/>
                  </a:lnTo>
                  <a:lnTo>
                    <a:pt x="143202" y="0"/>
                  </a:lnTo>
                  <a:lnTo>
                    <a:pt x="167201" y="2124"/>
                  </a:lnTo>
                  <a:lnTo>
                    <a:pt x="207939" y="27553"/>
                  </a:lnTo>
                  <a:lnTo>
                    <a:pt x="221424" y="51005"/>
                  </a:lnTo>
                  <a:lnTo>
                    <a:pt x="236073" y="68462"/>
                  </a:lnTo>
                  <a:lnTo>
                    <a:pt x="232689" y="71379"/>
                  </a:lnTo>
                  <a:lnTo>
                    <a:pt x="228674" y="75825"/>
                  </a:lnTo>
                  <a:lnTo>
                    <a:pt x="224005" y="82484"/>
                  </a:lnTo>
                  <a:lnTo>
                    <a:pt x="190317" y="42335"/>
                  </a:lnTo>
                  <a:lnTo>
                    <a:pt x="177170" y="30949"/>
                  </a:lnTo>
                  <a:lnTo>
                    <a:pt x="161494" y="24354"/>
                  </a:lnTo>
                  <a:lnTo>
                    <a:pt x="144525" y="22854"/>
                  </a:lnTo>
                  <a:lnTo>
                    <a:pt x="127451" y="26746"/>
                  </a:lnTo>
                  <a:lnTo>
                    <a:pt x="96940" y="56371"/>
                  </a:lnTo>
                  <a:lnTo>
                    <a:pt x="92305" y="77500"/>
                  </a:lnTo>
                  <a:lnTo>
                    <a:pt x="93172" y="88224"/>
                  </a:lnTo>
                  <a:lnTo>
                    <a:pt x="96166" y="98706"/>
                  </a:lnTo>
                  <a:lnTo>
                    <a:pt x="98381" y="104289"/>
                  </a:lnTo>
                  <a:lnTo>
                    <a:pt x="101678" y="110019"/>
                  </a:lnTo>
                  <a:lnTo>
                    <a:pt x="108799" y="119500"/>
                  </a:lnTo>
                  <a:lnTo>
                    <a:pt x="108991" y="124680"/>
                  </a:lnTo>
                  <a:lnTo>
                    <a:pt x="103853" y="132745"/>
                  </a:lnTo>
                  <a:lnTo>
                    <a:pt x="99071" y="134786"/>
                  </a:lnTo>
                  <a:lnTo>
                    <a:pt x="87308" y="132405"/>
                  </a:lnTo>
                  <a:lnTo>
                    <a:pt x="80731" y="131895"/>
                  </a:lnTo>
                  <a:lnTo>
                    <a:pt x="36731" y="151170"/>
                  </a:lnTo>
                  <a:lnTo>
                    <a:pt x="22878" y="191299"/>
                  </a:lnTo>
                  <a:lnTo>
                    <a:pt x="24095" y="200008"/>
                  </a:lnTo>
                  <a:lnTo>
                    <a:pt x="26643" y="208300"/>
                  </a:lnTo>
                  <a:lnTo>
                    <a:pt x="30477" y="216066"/>
                  </a:lnTo>
                  <a:lnTo>
                    <a:pt x="35553" y="223193"/>
                  </a:lnTo>
                  <a:lnTo>
                    <a:pt x="70571" y="264926"/>
                  </a:lnTo>
                  <a:lnTo>
                    <a:pt x="64542" y="264619"/>
                  </a:lnTo>
                  <a:lnTo>
                    <a:pt x="47094" y="259501"/>
                  </a:lnTo>
                  <a:lnTo>
                    <a:pt x="31314" y="250515"/>
                  </a:lnTo>
                  <a:lnTo>
                    <a:pt x="17940" y="237976"/>
                  </a:lnTo>
                  <a:close/>
                </a:path>
                <a:path w="359409" h="365125">
                  <a:moveTo>
                    <a:pt x="353965" y="210322"/>
                  </a:moveTo>
                  <a:lnTo>
                    <a:pt x="320953" y="170980"/>
                  </a:lnTo>
                  <a:lnTo>
                    <a:pt x="322280" y="171775"/>
                  </a:lnTo>
                  <a:lnTo>
                    <a:pt x="329736" y="176477"/>
                  </a:lnTo>
                  <a:lnTo>
                    <a:pt x="335829" y="181781"/>
                  </a:lnTo>
                  <a:lnTo>
                    <a:pt x="340983" y="187923"/>
                  </a:lnTo>
                  <a:lnTo>
                    <a:pt x="353728" y="209262"/>
                  </a:lnTo>
                  <a:lnTo>
                    <a:pt x="353965" y="210322"/>
                  </a:lnTo>
                  <a:close/>
                </a:path>
                <a:path w="359409" h="365125">
                  <a:moveTo>
                    <a:pt x="204297" y="81268"/>
                  </a:moveTo>
                  <a:lnTo>
                    <a:pt x="202982" y="69430"/>
                  </a:lnTo>
                  <a:lnTo>
                    <a:pt x="201473" y="62993"/>
                  </a:lnTo>
                  <a:lnTo>
                    <a:pt x="197107" y="51912"/>
                  </a:lnTo>
                  <a:lnTo>
                    <a:pt x="194088" y="46830"/>
                  </a:lnTo>
                  <a:lnTo>
                    <a:pt x="224005" y="82484"/>
                  </a:lnTo>
                  <a:lnTo>
                    <a:pt x="221794" y="85636"/>
                  </a:lnTo>
                  <a:lnTo>
                    <a:pt x="216925" y="87460"/>
                  </a:lnTo>
                  <a:lnTo>
                    <a:pt x="207694" y="85160"/>
                  </a:lnTo>
                  <a:lnTo>
                    <a:pt x="204297" y="81268"/>
                  </a:lnTo>
                  <a:close/>
                </a:path>
                <a:path w="359409" h="365125">
                  <a:moveTo>
                    <a:pt x="153031" y="364302"/>
                  </a:moveTo>
                  <a:lnTo>
                    <a:pt x="117846" y="322371"/>
                  </a:lnTo>
                  <a:lnTo>
                    <a:pt x="123873" y="328507"/>
                  </a:lnTo>
                  <a:lnTo>
                    <a:pt x="130726" y="333576"/>
                  </a:lnTo>
                  <a:lnTo>
                    <a:pt x="138304" y="337513"/>
                  </a:lnTo>
                  <a:lnTo>
                    <a:pt x="146508" y="340255"/>
                  </a:lnTo>
                  <a:lnTo>
                    <a:pt x="157317" y="341875"/>
                  </a:lnTo>
                  <a:lnTo>
                    <a:pt x="168086" y="341361"/>
                  </a:lnTo>
                  <a:lnTo>
                    <a:pt x="204642" y="319609"/>
                  </a:lnTo>
                  <a:lnTo>
                    <a:pt x="216243" y="287611"/>
                  </a:lnTo>
                  <a:lnTo>
                    <a:pt x="216060" y="275792"/>
                  </a:lnTo>
                  <a:lnTo>
                    <a:pt x="218949" y="271462"/>
                  </a:lnTo>
                  <a:lnTo>
                    <a:pt x="227811" y="267888"/>
                  </a:lnTo>
                  <a:lnTo>
                    <a:pt x="232867" y="269022"/>
                  </a:lnTo>
                  <a:lnTo>
                    <a:pt x="240990" y="277873"/>
                  </a:lnTo>
                  <a:lnTo>
                    <a:pt x="245999" y="282167"/>
                  </a:lnTo>
                  <a:lnTo>
                    <a:pt x="250961" y="285276"/>
                  </a:lnTo>
                  <a:lnTo>
                    <a:pt x="271476" y="293016"/>
                  </a:lnTo>
                  <a:lnTo>
                    <a:pt x="292723" y="292306"/>
                  </a:lnTo>
                  <a:lnTo>
                    <a:pt x="312219" y="283714"/>
                  </a:lnTo>
                  <a:lnTo>
                    <a:pt x="327485" y="267807"/>
                  </a:lnTo>
                  <a:lnTo>
                    <a:pt x="334515" y="251594"/>
                  </a:lnTo>
                  <a:lnTo>
                    <a:pt x="336119" y="234502"/>
                  </a:lnTo>
                  <a:lnTo>
                    <a:pt x="332375" y="217789"/>
                  </a:lnTo>
                  <a:lnTo>
                    <a:pt x="323364" y="202707"/>
                  </a:lnTo>
                  <a:lnTo>
                    <a:pt x="357979" y="243960"/>
                  </a:lnTo>
                  <a:lnTo>
                    <a:pt x="325233" y="302464"/>
                  </a:lnTo>
                  <a:lnTo>
                    <a:pt x="267646" y="315620"/>
                  </a:lnTo>
                  <a:lnTo>
                    <a:pt x="238647" y="304686"/>
                  </a:lnTo>
                  <a:lnTo>
                    <a:pt x="236751" y="303456"/>
                  </a:lnTo>
                  <a:lnTo>
                    <a:pt x="236202" y="305685"/>
                  </a:lnTo>
                  <a:lnTo>
                    <a:pt x="212619" y="344536"/>
                  </a:lnTo>
                  <a:lnTo>
                    <a:pt x="171264" y="364024"/>
                  </a:lnTo>
                  <a:lnTo>
                    <a:pt x="156039" y="364753"/>
                  </a:lnTo>
                  <a:lnTo>
                    <a:pt x="153031" y="364302"/>
                  </a:lnTo>
                  <a:close/>
                </a:path>
                <a:path w="359409" h="365125">
                  <a:moveTo>
                    <a:pt x="70571" y="264926"/>
                  </a:moveTo>
                  <a:lnTo>
                    <a:pt x="35553" y="223193"/>
                  </a:lnTo>
                  <a:lnTo>
                    <a:pt x="45018" y="232068"/>
                  </a:lnTo>
                  <a:lnTo>
                    <a:pt x="56183" y="238427"/>
                  </a:lnTo>
                  <a:lnTo>
                    <a:pt x="68525" y="242049"/>
                  </a:lnTo>
                  <a:lnTo>
                    <a:pt x="81521" y="242712"/>
                  </a:lnTo>
                  <a:lnTo>
                    <a:pt x="87469" y="242304"/>
                  </a:lnTo>
                  <a:lnTo>
                    <a:pt x="93967" y="240897"/>
                  </a:lnTo>
                  <a:lnTo>
                    <a:pt x="105306" y="236991"/>
                  </a:lnTo>
                  <a:lnTo>
                    <a:pt x="110261" y="238356"/>
                  </a:lnTo>
                  <a:lnTo>
                    <a:pt x="113291" y="241966"/>
                  </a:lnTo>
                  <a:lnTo>
                    <a:pt x="116367" y="245692"/>
                  </a:lnTo>
                  <a:lnTo>
                    <a:pt x="116792" y="250855"/>
                  </a:lnTo>
                  <a:lnTo>
                    <a:pt x="110911" y="261097"/>
                  </a:lnTo>
                  <a:lnTo>
                    <a:pt x="108266" y="267372"/>
                  </a:lnTo>
                  <a:lnTo>
                    <a:pt x="106757" y="273156"/>
                  </a:lnTo>
                  <a:lnTo>
                    <a:pt x="105007" y="286199"/>
                  </a:lnTo>
                  <a:lnTo>
                    <a:pt x="105341" y="289401"/>
                  </a:lnTo>
                  <a:lnTo>
                    <a:pt x="85172" y="265365"/>
                  </a:lnTo>
                  <a:lnTo>
                    <a:pt x="82887" y="265552"/>
                  </a:lnTo>
                  <a:lnTo>
                    <a:pt x="70571" y="264926"/>
                  </a:lnTo>
                  <a:close/>
                </a:path>
                <a:path w="359409" h="365125">
                  <a:moveTo>
                    <a:pt x="100227" y="337154"/>
                  </a:moveTo>
                  <a:lnTo>
                    <a:pt x="90096" y="321608"/>
                  </a:lnTo>
                  <a:lnTo>
                    <a:pt x="83990" y="304299"/>
                  </a:lnTo>
                  <a:lnTo>
                    <a:pt x="82088" y="286018"/>
                  </a:lnTo>
                  <a:lnTo>
                    <a:pt x="84577" y="267531"/>
                  </a:lnTo>
                  <a:lnTo>
                    <a:pt x="85172" y="265365"/>
                  </a:lnTo>
                  <a:lnTo>
                    <a:pt x="105341" y="289401"/>
                  </a:lnTo>
                  <a:lnTo>
                    <a:pt x="106356" y="299125"/>
                  </a:lnTo>
                  <a:lnTo>
                    <a:pt x="110678" y="311370"/>
                  </a:lnTo>
                  <a:lnTo>
                    <a:pt x="117846" y="322371"/>
                  </a:lnTo>
                  <a:lnTo>
                    <a:pt x="153031" y="364302"/>
                  </a:lnTo>
                  <a:lnTo>
                    <a:pt x="140764" y="362461"/>
                  </a:lnTo>
                  <a:lnTo>
                    <a:pt x="129170" y="358585"/>
                  </a:lnTo>
                  <a:lnTo>
                    <a:pt x="118453" y="353015"/>
                  </a:lnTo>
                  <a:lnTo>
                    <a:pt x="108757" y="345842"/>
                  </a:lnTo>
                  <a:lnTo>
                    <a:pt x="100227" y="337154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883216" y="3521860"/>
              <a:ext cx="110924" cy="12821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3258" y="6380218"/>
              <a:ext cx="3048191" cy="29851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2400" y="1398908"/>
              <a:ext cx="4316926" cy="10785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068697" y="2341807"/>
              <a:ext cx="3938420" cy="8708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17318" y="1708711"/>
              <a:ext cx="1794936" cy="6893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11086" y="1728069"/>
              <a:ext cx="1453300" cy="70820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56087" y="2949752"/>
              <a:ext cx="1252220" cy="1192530"/>
            </a:xfrm>
            <a:custGeom>
              <a:avLst/>
              <a:gdLst/>
              <a:ahLst/>
              <a:cxnLst/>
              <a:rect l="l" t="t" r="r" b="b"/>
              <a:pathLst>
                <a:path w="1252220" h="1192529">
                  <a:moveTo>
                    <a:pt x="1165349" y="933854"/>
                  </a:moveTo>
                  <a:lnTo>
                    <a:pt x="77165" y="933854"/>
                  </a:lnTo>
                  <a:lnTo>
                    <a:pt x="77165" y="848815"/>
                  </a:lnTo>
                  <a:lnTo>
                    <a:pt x="1165349" y="848815"/>
                  </a:lnTo>
                  <a:lnTo>
                    <a:pt x="1165349" y="933854"/>
                  </a:lnTo>
                  <a:close/>
                </a:path>
                <a:path w="1252220" h="1192529">
                  <a:moveTo>
                    <a:pt x="472453" y="1099208"/>
                  </a:moveTo>
                  <a:lnTo>
                    <a:pt x="192125" y="1099208"/>
                  </a:lnTo>
                  <a:lnTo>
                    <a:pt x="200577" y="1099134"/>
                  </a:lnTo>
                  <a:lnTo>
                    <a:pt x="206593" y="1098617"/>
                  </a:lnTo>
                  <a:lnTo>
                    <a:pt x="246418" y="1087175"/>
                  </a:lnTo>
                  <a:lnTo>
                    <a:pt x="648816" y="933854"/>
                  </a:lnTo>
                  <a:lnTo>
                    <a:pt x="903933" y="933854"/>
                  </a:lnTo>
                  <a:lnTo>
                    <a:pt x="866285" y="942602"/>
                  </a:lnTo>
                  <a:lnTo>
                    <a:pt x="821207" y="958546"/>
                  </a:lnTo>
                  <a:lnTo>
                    <a:pt x="802752" y="965448"/>
                  </a:lnTo>
                  <a:lnTo>
                    <a:pt x="472453" y="1099208"/>
                  </a:lnTo>
                  <a:close/>
                </a:path>
                <a:path w="1252220" h="1192529">
                  <a:moveTo>
                    <a:pt x="1118105" y="1192121"/>
                  </a:moveTo>
                  <a:lnTo>
                    <a:pt x="1012594" y="1192121"/>
                  </a:lnTo>
                  <a:lnTo>
                    <a:pt x="1012594" y="1031491"/>
                  </a:lnTo>
                  <a:lnTo>
                    <a:pt x="1012286" y="997523"/>
                  </a:lnTo>
                  <a:lnTo>
                    <a:pt x="992909" y="955114"/>
                  </a:lnTo>
                  <a:lnTo>
                    <a:pt x="954265" y="935958"/>
                  </a:lnTo>
                  <a:lnTo>
                    <a:pt x="927555" y="933854"/>
                  </a:lnTo>
                  <a:lnTo>
                    <a:pt x="1096058" y="933854"/>
                  </a:lnTo>
                  <a:lnTo>
                    <a:pt x="1108804" y="955754"/>
                  </a:lnTo>
                  <a:lnTo>
                    <a:pt x="1115349" y="973224"/>
                  </a:lnTo>
                  <a:lnTo>
                    <a:pt x="1117761" y="995419"/>
                  </a:lnTo>
                  <a:lnTo>
                    <a:pt x="1118105" y="1031491"/>
                  </a:lnTo>
                  <a:lnTo>
                    <a:pt x="1118105" y="1192121"/>
                  </a:lnTo>
                  <a:close/>
                </a:path>
                <a:path w="1252220" h="1192529">
                  <a:moveTo>
                    <a:pt x="179526" y="1192121"/>
                  </a:moveTo>
                  <a:lnTo>
                    <a:pt x="132971" y="1189463"/>
                  </a:lnTo>
                  <a:lnTo>
                    <a:pt x="81852" y="1157857"/>
                  </a:lnTo>
                  <a:lnTo>
                    <a:pt x="44094" y="1103932"/>
                  </a:lnTo>
                  <a:lnTo>
                    <a:pt x="121259" y="1047239"/>
                  </a:lnTo>
                  <a:lnTo>
                    <a:pt x="131495" y="1063812"/>
                  </a:lnTo>
                  <a:lnTo>
                    <a:pt x="138188" y="1073519"/>
                  </a:lnTo>
                  <a:lnTo>
                    <a:pt x="168306" y="1097731"/>
                  </a:lnTo>
                  <a:lnTo>
                    <a:pt x="192125" y="1099208"/>
                  </a:lnTo>
                  <a:lnTo>
                    <a:pt x="472453" y="1099208"/>
                  </a:lnTo>
                  <a:lnTo>
                    <a:pt x="313384" y="1163774"/>
                  </a:lnTo>
                  <a:lnTo>
                    <a:pt x="271431" y="1180162"/>
                  </a:lnTo>
                  <a:lnTo>
                    <a:pt x="243502" y="1188577"/>
                  </a:lnTo>
                  <a:lnTo>
                    <a:pt x="217051" y="1191678"/>
                  </a:lnTo>
                  <a:lnTo>
                    <a:pt x="179526" y="1192121"/>
                  </a:lnTo>
                  <a:close/>
                </a:path>
                <a:path w="1252220" h="1192529">
                  <a:moveTo>
                    <a:pt x="199999" y="163778"/>
                  </a:moveTo>
                  <a:lnTo>
                    <a:pt x="92913" y="163778"/>
                  </a:lnTo>
                  <a:lnTo>
                    <a:pt x="102361" y="114960"/>
                  </a:lnTo>
                  <a:lnTo>
                    <a:pt x="111909" y="74544"/>
                  </a:lnTo>
                  <a:lnTo>
                    <a:pt x="129822" y="37118"/>
                  </a:lnTo>
                  <a:lnTo>
                    <a:pt x="163828" y="9633"/>
                  </a:lnTo>
                  <a:lnTo>
                    <a:pt x="200934" y="356"/>
                  </a:lnTo>
                  <a:lnTo>
                    <a:pt x="237794" y="0"/>
                  </a:lnTo>
                  <a:lnTo>
                    <a:pt x="511808" y="0"/>
                  </a:lnTo>
                  <a:lnTo>
                    <a:pt x="549997" y="2165"/>
                  </a:lnTo>
                  <a:lnTo>
                    <a:pt x="582601" y="27829"/>
                  </a:lnTo>
                  <a:lnTo>
                    <a:pt x="592123" y="66141"/>
                  </a:lnTo>
                  <a:lnTo>
                    <a:pt x="591975" y="82086"/>
                  </a:lnTo>
                  <a:lnTo>
                    <a:pt x="590978" y="92913"/>
                  </a:lnTo>
                  <a:lnTo>
                    <a:pt x="256691" y="92913"/>
                  </a:lnTo>
                  <a:lnTo>
                    <a:pt x="241054" y="93036"/>
                  </a:lnTo>
                  <a:lnTo>
                    <a:pt x="207614" y="118503"/>
                  </a:lnTo>
                  <a:lnTo>
                    <a:pt x="204723" y="132282"/>
                  </a:lnTo>
                  <a:lnTo>
                    <a:pt x="199999" y="163778"/>
                  </a:lnTo>
                  <a:close/>
                </a:path>
                <a:path w="1252220" h="1192529">
                  <a:moveTo>
                    <a:pt x="743304" y="163778"/>
                  </a:moveTo>
                  <a:lnTo>
                    <a:pt x="636217" y="163778"/>
                  </a:lnTo>
                  <a:lnTo>
                    <a:pt x="645666" y="114960"/>
                  </a:lnTo>
                  <a:lnTo>
                    <a:pt x="655213" y="74544"/>
                  </a:lnTo>
                  <a:lnTo>
                    <a:pt x="673127" y="37118"/>
                  </a:lnTo>
                  <a:lnTo>
                    <a:pt x="707133" y="9633"/>
                  </a:lnTo>
                  <a:lnTo>
                    <a:pt x="744239" y="356"/>
                  </a:lnTo>
                  <a:lnTo>
                    <a:pt x="781099" y="0"/>
                  </a:lnTo>
                  <a:lnTo>
                    <a:pt x="1086609" y="0"/>
                  </a:lnTo>
                  <a:lnTo>
                    <a:pt x="1124798" y="2165"/>
                  </a:lnTo>
                  <a:lnTo>
                    <a:pt x="1157401" y="27829"/>
                  </a:lnTo>
                  <a:lnTo>
                    <a:pt x="1166924" y="66141"/>
                  </a:lnTo>
                  <a:lnTo>
                    <a:pt x="1166776" y="82086"/>
                  </a:lnTo>
                  <a:lnTo>
                    <a:pt x="1165779" y="92913"/>
                  </a:lnTo>
                  <a:lnTo>
                    <a:pt x="799996" y="92913"/>
                  </a:lnTo>
                  <a:lnTo>
                    <a:pt x="784359" y="93036"/>
                  </a:lnTo>
                  <a:lnTo>
                    <a:pt x="750919" y="118503"/>
                  </a:lnTo>
                  <a:lnTo>
                    <a:pt x="748028" y="132282"/>
                  </a:lnTo>
                  <a:lnTo>
                    <a:pt x="743304" y="163778"/>
                  </a:lnTo>
                  <a:close/>
                </a:path>
                <a:path w="1252220" h="1192529">
                  <a:moveTo>
                    <a:pt x="488187" y="415746"/>
                  </a:moveTo>
                  <a:lnTo>
                    <a:pt x="381100" y="415746"/>
                  </a:lnTo>
                  <a:lnTo>
                    <a:pt x="475588" y="122834"/>
                  </a:lnTo>
                  <a:lnTo>
                    <a:pt x="478639" y="110629"/>
                  </a:lnTo>
                  <a:lnTo>
                    <a:pt x="478738" y="92913"/>
                  </a:lnTo>
                  <a:lnTo>
                    <a:pt x="590978" y="92913"/>
                  </a:lnTo>
                  <a:lnTo>
                    <a:pt x="590942" y="93306"/>
                  </a:lnTo>
                  <a:lnTo>
                    <a:pt x="588137" y="105117"/>
                  </a:lnTo>
                  <a:lnTo>
                    <a:pt x="582674" y="122834"/>
                  </a:lnTo>
                  <a:lnTo>
                    <a:pt x="488187" y="415746"/>
                  </a:lnTo>
                  <a:close/>
                </a:path>
                <a:path w="1252220" h="1192529">
                  <a:moveTo>
                    <a:pt x="1062987" y="415746"/>
                  </a:moveTo>
                  <a:lnTo>
                    <a:pt x="955901" y="415746"/>
                  </a:lnTo>
                  <a:lnTo>
                    <a:pt x="1050389" y="122834"/>
                  </a:lnTo>
                  <a:lnTo>
                    <a:pt x="1053440" y="110629"/>
                  </a:lnTo>
                  <a:lnTo>
                    <a:pt x="1053539" y="92913"/>
                  </a:lnTo>
                  <a:lnTo>
                    <a:pt x="1165779" y="92913"/>
                  </a:lnTo>
                  <a:lnTo>
                    <a:pt x="1165743" y="93306"/>
                  </a:lnTo>
                  <a:lnTo>
                    <a:pt x="1162938" y="105117"/>
                  </a:lnTo>
                  <a:lnTo>
                    <a:pt x="1157475" y="122834"/>
                  </a:lnTo>
                  <a:lnTo>
                    <a:pt x="1062987" y="415746"/>
                  </a:lnTo>
                  <a:close/>
                </a:path>
                <a:path w="1252220" h="1192529">
                  <a:moveTo>
                    <a:pt x="719682" y="492911"/>
                  </a:moveTo>
                  <a:lnTo>
                    <a:pt x="614170" y="492911"/>
                  </a:lnTo>
                  <a:lnTo>
                    <a:pt x="614170" y="272439"/>
                  </a:lnTo>
                  <a:lnTo>
                    <a:pt x="719682" y="272439"/>
                  </a:lnTo>
                  <a:lnTo>
                    <a:pt x="719682" y="492911"/>
                  </a:lnTo>
                  <a:close/>
                </a:path>
                <a:path w="1252220" h="1192529">
                  <a:moveTo>
                    <a:pt x="1251963" y="585824"/>
                  </a:moveTo>
                  <a:lnTo>
                    <a:pt x="0" y="585824"/>
                  </a:lnTo>
                  <a:lnTo>
                    <a:pt x="0" y="492911"/>
                  </a:lnTo>
                  <a:lnTo>
                    <a:pt x="1251963" y="492911"/>
                  </a:lnTo>
                  <a:lnTo>
                    <a:pt x="1251963" y="585824"/>
                  </a:lnTo>
                  <a:close/>
                </a:path>
                <a:path w="1252220" h="1192529">
                  <a:moveTo>
                    <a:pt x="944878" y="773225"/>
                  </a:moveTo>
                  <a:lnTo>
                    <a:pt x="360628" y="773225"/>
                  </a:lnTo>
                  <a:lnTo>
                    <a:pt x="360628" y="688186"/>
                  </a:lnTo>
                  <a:lnTo>
                    <a:pt x="944878" y="688186"/>
                  </a:lnTo>
                  <a:lnTo>
                    <a:pt x="944878" y="773225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556087" y="2949752"/>
              <a:ext cx="1252220" cy="1192530"/>
            </a:xfrm>
            <a:custGeom>
              <a:avLst/>
              <a:gdLst/>
              <a:ahLst/>
              <a:cxnLst/>
              <a:rect l="l" t="t" r="r" b="b"/>
              <a:pathLst>
                <a:path w="1252220" h="1192529">
                  <a:moveTo>
                    <a:pt x="1165349" y="933854"/>
                  </a:moveTo>
                  <a:lnTo>
                    <a:pt x="1096058" y="933854"/>
                  </a:lnTo>
                  <a:lnTo>
                    <a:pt x="1108804" y="955754"/>
                  </a:lnTo>
                  <a:lnTo>
                    <a:pt x="1115349" y="973224"/>
                  </a:lnTo>
                  <a:lnTo>
                    <a:pt x="1117761" y="995419"/>
                  </a:lnTo>
                  <a:lnTo>
                    <a:pt x="1118105" y="1031491"/>
                  </a:lnTo>
                  <a:lnTo>
                    <a:pt x="1118105" y="1192121"/>
                  </a:lnTo>
                  <a:lnTo>
                    <a:pt x="1012594" y="1192121"/>
                  </a:lnTo>
                  <a:lnTo>
                    <a:pt x="1012594" y="1031491"/>
                  </a:lnTo>
                  <a:lnTo>
                    <a:pt x="1012286" y="997523"/>
                  </a:lnTo>
                  <a:lnTo>
                    <a:pt x="992909" y="955114"/>
                  </a:lnTo>
                  <a:lnTo>
                    <a:pt x="954265" y="935958"/>
                  </a:lnTo>
                  <a:lnTo>
                    <a:pt x="927555" y="933854"/>
                  </a:lnTo>
                  <a:lnTo>
                    <a:pt x="903933" y="933854"/>
                  </a:lnTo>
                  <a:lnTo>
                    <a:pt x="866285" y="942602"/>
                  </a:lnTo>
                  <a:lnTo>
                    <a:pt x="821207" y="958546"/>
                  </a:lnTo>
                  <a:lnTo>
                    <a:pt x="778983" y="974860"/>
                  </a:lnTo>
                  <a:lnTo>
                    <a:pt x="740154" y="990547"/>
                  </a:lnTo>
                  <a:lnTo>
                    <a:pt x="313384" y="1163774"/>
                  </a:lnTo>
                  <a:lnTo>
                    <a:pt x="271430" y="1180162"/>
                  </a:lnTo>
                  <a:lnTo>
                    <a:pt x="243502" y="1188577"/>
                  </a:lnTo>
                  <a:lnTo>
                    <a:pt x="217051" y="1191678"/>
                  </a:lnTo>
                  <a:lnTo>
                    <a:pt x="179526" y="1192121"/>
                  </a:lnTo>
                  <a:lnTo>
                    <a:pt x="150823" y="1191789"/>
                  </a:lnTo>
                  <a:lnTo>
                    <a:pt x="99999" y="1170861"/>
                  </a:lnTo>
                  <a:lnTo>
                    <a:pt x="69980" y="1146550"/>
                  </a:lnTo>
                  <a:lnTo>
                    <a:pt x="44094" y="1103932"/>
                  </a:lnTo>
                  <a:lnTo>
                    <a:pt x="121259" y="1047239"/>
                  </a:lnTo>
                  <a:lnTo>
                    <a:pt x="131495" y="1063812"/>
                  </a:lnTo>
                  <a:lnTo>
                    <a:pt x="138188" y="1073519"/>
                  </a:lnTo>
                  <a:lnTo>
                    <a:pt x="168306" y="1097731"/>
                  </a:lnTo>
                  <a:lnTo>
                    <a:pt x="192125" y="1099208"/>
                  </a:lnTo>
                  <a:lnTo>
                    <a:pt x="200577" y="1099134"/>
                  </a:lnTo>
                  <a:lnTo>
                    <a:pt x="239467" y="1089562"/>
                  </a:lnTo>
                  <a:lnTo>
                    <a:pt x="648816" y="933854"/>
                  </a:lnTo>
                  <a:lnTo>
                    <a:pt x="77165" y="933854"/>
                  </a:lnTo>
                  <a:lnTo>
                    <a:pt x="77165" y="848815"/>
                  </a:lnTo>
                  <a:lnTo>
                    <a:pt x="1165349" y="848815"/>
                  </a:lnTo>
                  <a:lnTo>
                    <a:pt x="1165349" y="933854"/>
                  </a:lnTo>
                  <a:close/>
                </a:path>
                <a:path w="1252220" h="1192529">
                  <a:moveTo>
                    <a:pt x="1251963" y="585824"/>
                  </a:moveTo>
                  <a:lnTo>
                    <a:pt x="0" y="585824"/>
                  </a:lnTo>
                  <a:lnTo>
                    <a:pt x="0" y="492911"/>
                  </a:lnTo>
                  <a:lnTo>
                    <a:pt x="614170" y="492911"/>
                  </a:lnTo>
                  <a:lnTo>
                    <a:pt x="614170" y="272439"/>
                  </a:lnTo>
                  <a:lnTo>
                    <a:pt x="719682" y="272439"/>
                  </a:lnTo>
                  <a:lnTo>
                    <a:pt x="719682" y="492911"/>
                  </a:lnTo>
                  <a:lnTo>
                    <a:pt x="1251963" y="492911"/>
                  </a:lnTo>
                  <a:lnTo>
                    <a:pt x="1251963" y="585824"/>
                  </a:lnTo>
                  <a:close/>
                </a:path>
                <a:path w="1252220" h="1192529">
                  <a:moveTo>
                    <a:pt x="1086609" y="0"/>
                  </a:moveTo>
                  <a:lnTo>
                    <a:pt x="1124798" y="2165"/>
                  </a:lnTo>
                  <a:lnTo>
                    <a:pt x="1157401" y="27829"/>
                  </a:lnTo>
                  <a:lnTo>
                    <a:pt x="1166924" y="66141"/>
                  </a:lnTo>
                  <a:lnTo>
                    <a:pt x="1166776" y="82086"/>
                  </a:lnTo>
                  <a:lnTo>
                    <a:pt x="1165743" y="93306"/>
                  </a:lnTo>
                  <a:lnTo>
                    <a:pt x="1162938" y="105117"/>
                  </a:lnTo>
                  <a:lnTo>
                    <a:pt x="1157475" y="122834"/>
                  </a:lnTo>
                  <a:lnTo>
                    <a:pt x="1062987" y="415746"/>
                  </a:lnTo>
                  <a:lnTo>
                    <a:pt x="955901" y="415746"/>
                  </a:lnTo>
                  <a:lnTo>
                    <a:pt x="1050389" y="122834"/>
                  </a:lnTo>
                  <a:lnTo>
                    <a:pt x="1053539" y="110235"/>
                  </a:lnTo>
                  <a:lnTo>
                    <a:pt x="1053539" y="103936"/>
                  </a:lnTo>
                  <a:lnTo>
                    <a:pt x="1053539" y="92913"/>
                  </a:lnTo>
                  <a:lnTo>
                    <a:pt x="1036216" y="92913"/>
                  </a:lnTo>
                  <a:lnTo>
                    <a:pt x="799996" y="92913"/>
                  </a:lnTo>
                  <a:lnTo>
                    <a:pt x="784359" y="93036"/>
                  </a:lnTo>
                  <a:lnTo>
                    <a:pt x="750919" y="118503"/>
                  </a:lnTo>
                  <a:lnTo>
                    <a:pt x="743304" y="163778"/>
                  </a:lnTo>
                  <a:lnTo>
                    <a:pt x="636217" y="163778"/>
                  </a:lnTo>
                  <a:lnTo>
                    <a:pt x="645666" y="114960"/>
                  </a:lnTo>
                  <a:lnTo>
                    <a:pt x="655213" y="74544"/>
                  </a:lnTo>
                  <a:lnTo>
                    <a:pt x="673127" y="37118"/>
                  </a:lnTo>
                  <a:lnTo>
                    <a:pt x="707132" y="9633"/>
                  </a:lnTo>
                  <a:lnTo>
                    <a:pt x="744239" y="356"/>
                  </a:lnTo>
                  <a:lnTo>
                    <a:pt x="781099" y="0"/>
                  </a:lnTo>
                  <a:lnTo>
                    <a:pt x="1086609" y="0"/>
                  </a:lnTo>
                  <a:close/>
                </a:path>
                <a:path w="1252220" h="1192529">
                  <a:moveTo>
                    <a:pt x="511808" y="0"/>
                  </a:moveTo>
                  <a:lnTo>
                    <a:pt x="549997" y="2165"/>
                  </a:lnTo>
                  <a:lnTo>
                    <a:pt x="582601" y="27829"/>
                  </a:lnTo>
                  <a:lnTo>
                    <a:pt x="592123" y="66141"/>
                  </a:lnTo>
                  <a:lnTo>
                    <a:pt x="591975" y="82086"/>
                  </a:lnTo>
                  <a:lnTo>
                    <a:pt x="590942" y="93306"/>
                  </a:lnTo>
                  <a:lnTo>
                    <a:pt x="588137" y="105117"/>
                  </a:lnTo>
                  <a:lnTo>
                    <a:pt x="582674" y="122834"/>
                  </a:lnTo>
                  <a:lnTo>
                    <a:pt x="488187" y="415746"/>
                  </a:lnTo>
                  <a:lnTo>
                    <a:pt x="381100" y="415746"/>
                  </a:lnTo>
                  <a:lnTo>
                    <a:pt x="475588" y="122834"/>
                  </a:lnTo>
                  <a:lnTo>
                    <a:pt x="478738" y="110235"/>
                  </a:lnTo>
                  <a:lnTo>
                    <a:pt x="478738" y="103936"/>
                  </a:lnTo>
                  <a:lnTo>
                    <a:pt x="478738" y="92913"/>
                  </a:lnTo>
                  <a:lnTo>
                    <a:pt x="461415" y="92913"/>
                  </a:lnTo>
                  <a:lnTo>
                    <a:pt x="256691" y="92913"/>
                  </a:lnTo>
                  <a:lnTo>
                    <a:pt x="241054" y="93036"/>
                  </a:lnTo>
                  <a:lnTo>
                    <a:pt x="207614" y="118503"/>
                  </a:lnTo>
                  <a:lnTo>
                    <a:pt x="199999" y="163778"/>
                  </a:lnTo>
                  <a:lnTo>
                    <a:pt x="92913" y="163778"/>
                  </a:lnTo>
                  <a:lnTo>
                    <a:pt x="102361" y="114960"/>
                  </a:lnTo>
                  <a:lnTo>
                    <a:pt x="111908" y="74544"/>
                  </a:lnTo>
                  <a:lnTo>
                    <a:pt x="129822" y="37118"/>
                  </a:lnTo>
                  <a:lnTo>
                    <a:pt x="163828" y="9633"/>
                  </a:lnTo>
                  <a:lnTo>
                    <a:pt x="200934" y="356"/>
                  </a:lnTo>
                  <a:lnTo>
                    <a:pt x="237794" y="0"/>
                  </a:lnTo>
                  <a:lnTo>
                    <a:pt x="511808" y="0"/>
                  </a:lnTo>
                  <a:close/>
                </a:path>
                <a:path w="1252220" h="1192529">
                  <a:moveTo>
                    <a:pt x="944878" y="773225"/>
                  </a:moveTo>
                  <a:lnTo>
                    <a:pt x="360628" y="773225"/>
                  </a:lnTo>
                  <a:lnTo>
                    <a:pt x="360628" y="688186"/>
                  </a:lnTo>
                  <a:lnTo>
                    <a:pt x="944878" y="688186"/>
                  </a:lnTo>
                  <a:lnTo>
                    <a:pt x="944878" y="773225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237789" y="2918256"/>
              <a:ext cx="1338580" cy="1239520"/>
            </a:xfrm>
            <a:custGeom>
              <a:avLst/>
              <a:gdLst/>
              <a:ahLst/>
              <a:cxnLst/>
              <a:rect l="l" t="t" r="r" b="b"/>
              <a:pathLst>
                <a:path w="1338579" h="1239520">
                  <a:moveTo>
                    <a:pt x="626769" y="1239365"/>
                  </a:moveTo>
                  <a:lnTo>
                    <a:pt x="567062" y="1239217"/>
                  </a:lnTo>
                  <a:lnTo>
                    <a:pt x="527064" y="1238184"/>
                  </a:lnTo>
                  <a:lnTo>
                    <a:pt x="488691" y="1235378"/>
                  </a:lnTo>
                  <a:lnTo>
                    <a:pt x="379489" y="1224060"/>
                  </a:lnTo>
                  <a:lnTo>
                    <a:pt x="313273" y="1209985"/>
                  </a:lnTo>
                  <a:lnTo>
                    <a:pt x="270865" y="1195270"/>
                  </a:lnTo>
                  <a:lnTo>
                    <a:pt x="229243" y="1180039"/>
                  </a:lnTo>
                  <a:lnTo>
                    <a:pt x="183500" y="1152529"/>
                  </a:lnTo>
                  <a:lnTo>
                    <a:pt x="134140" y="1101964"/>
                  </a:lnTo>
                  <a:lnTo>
                    <a:pt x="117187" y="1058460"/>
                  </a:lnTo>
                  <a:lnTo>
                    <a:pt x="116534" y="1020468"/>
                  </a:lnTo>
                  <a:lnTo>
                    <a:pt x="117187" y="982476"/>
                  </a:lnTo>
                  <a:lnTo>
                    <a:pt x="134140" y="938972"/>
                  </a:lnTo>
                  <a:lnTo>
                    <a:pt x="183500" y="888419"/>
                  </a:lnTo>
                  <a:lnTo>
                    <a:pt x="229243" y="861229"/>
                  </a:lnTo>
                  <a:lnTo>
                    <a:pt x="270865" y="846453"/>
                  </a:lnTo>
                  <a:lnTo>
                    <a:pt x="313273" y="832181"/>
                  </a:lnTo>
                  <a:lnTo>
                    <a:pt x="379489" y="818106"/>
                  </a:lnTo>
                  <a:lnTo>
                    <a:pt x="488691" y="805889"/>
                  </a:lnTo>
                  <a:lnTo>
                    <a:pt x="527064" y="802851"/>
                  </a:lnTo>
                  <a:lnTo>
                    <a:pt x="567062" y="801731"/>
                  </a:lnTo>
                  <a:lnTo>
                    <a:pt x="626769" y="801571"/>
                  </a:lnTo>
                  <a:lnTo>
                    <a:pt x="686476" y="801731"/>
                  </a:lnTo>
                  <a:lnTo>
                    <a:pt x="726473" y="802851"/>
                  </a:lnTo>
                  <a:lnTo>
                    <a:pt x="764846" y="805889"/>
                  </a:lnTo>
                  <a:lnTo>
                    <a:pt x="874049" y="818106"/>
                  </a:lnTo>
                  <a:lnTo>
                    <a:pt x="940264" y="832181"/>
                  </a:lnTo>
                  <a:lnTo>
                    <a:pt x="982673" y="846453"/>
                  </a:lnTo>
                  <a:lnTo>
                    <a:pt x="1024294" y="861229"/>
                  </a:lnTo>
                  <a:lnTo>
                    <a:pt x="1070037" y="888419"/>
                  </a:lnTo>
                  <a:lnTo>
                    <a:pt x="1076168" y="894484"/>
                  </a:lnTo>
                  <a:lnTo>
                    <a:pt x="626769" y="894484"/>
                  </a:lnTo>
                  <a:lnTo>
                    <a:pt x="573718" y="894595"/>
                  </a:lnTo>
                  <a:lnTo>
                    <a:pt x="507183" y="897474"/>
                  </a:lnTo>
                  <a:lnTo>
                    <a:pt x="419363" y="905901"/>
                  </a:lnTo>
                  <a:lnTo>
                    <a:pt x="367542" y="914858"/>
                  </a:lnTo>
                  <a:lnTo>
                    <a:pt x="304009" y="932648"/>
                  </a:lnTo>
                  <a:lnTo>
                    <a:pt x="251967" y="962988"/>
                  </a:lnTo>
                  <a:lnTo>
                    <a:pt x="222513" y="1000967"/>
                  </a:lnTo>
                  <a:lnTo>
                    <a:pt x="222046" y="1020468"/>
                  </a:lnTo>
                  <a:lnTo>
                    <a:pt x="222513" y="1039968"/>
                  </a:lnTo>
                  <a:lnTo>
                    <a:pt x="251967" y="1077948"/>
                  </a:lnTo>
                  <a:lnTo>
                    <a:pt x="284841" y="1101176"/>
                  </a:lnTo>
                  <a:lnTo>
                    <a:pt x="335431" y="1117318"/>
                  </a:lnTo>
                  <a:lnTo>
                    <a:pt x="391533" y="1131294"/>
                  </a:lnTo>
                  <a:lnTo>
                    <a:pt x="507183" y="1143462"/>
                  </a:lnTo>
                  <a:lnTo>
                    <a:pt x="573718" y="1146341"/>
                  </a:lnTo>
                  <a:lnTo>
                    <a:pt x="1076178" y="1146452"/>
                  </a:lnTo>
                  <a:lnTo>
                    <a:pt x="1070037" y="1152529"/>
                  </a:lnTo>
                  <a:lnTo>
                    <a:pt x="1024294" y="1180039"/>
                  </a:lnTo>
                  <a:lnTo>
                    <a:pt x="982673" y="1195270"/>
                  </a:lnTo>
                  <a:lnTo>
                    <a:pt x="940264" y="1209985"/>
                  </a:lnTo>
                  <a:lnTo>
                    <a:pt x="874049" y="1224060"/>
                  </a:lnTo>
                  <a:lnTo>
                    <a:pt x="764846" y="1235378"/>
                  </a:lnTo>
                  <a:lnTo>
                    <a:pt x="726473" y="1238184"/>
                  </a:lnTo>
                  <a:lnTo>
                    <a:pt x="686476" y="1239217"/>
                  </a:lnTo>
                  <a:lnTo>
                    <a:pt x="626769" y="1239365"/>
                  </a:lnTo>
                  <a:close/>
                </a:path>
                <a:path w="1338579" h="1239520">
                  <a:moveTo>
                    <a:pt x="1076178" y="1146452"/>
                  </a:moveTo>
                  <a:lnTo>
                    <a:pt x="626769" y="1146452"/>
                  </a:lnTo>
                  <a:lnTo>
                    <a:pt x="679820" y="1146341"/>
                  </a:lnTo>
                  <a:lnTo>
                    <a:pt x="714564" y="1145566"/>
                  </a:lnTo>
                  <a:lnTo>
                    <a:pt x="834174" y="1135034"/>
                  </a:lnTo>
                  <a:lnTo>
                    <a:pt x="885995" y="1126078"/>
                  </a:lnTo>
                  <a:lnTo>
                    <a:pt x="949528" y="1108287"/>
                  </a:lnTo>
                  <a:lnTo>
                    <a:pt x="1001570" y="1077948"/>
                  </a:lnTo>
                  <a:lnTo>
                    <a:pt x="1031024" y="1039968"/>
                  </a:lnTo>
                  <a:lnTo>
                    <a:pt x="1031491" y="1020468"/>
                  </a:lnTo>
                  <a:lnTo>
                    <a:pt x="1031024" y="1000967"/>
                  </a:lnTo>
                  <a:lnTo>
                    <a:pt x="1001570" y="962988"/>
                  </a:lnTo>
                  <a:lnTo>
                    <a:pt x="968696" y="939760"/>
                  </a:lnTo>
                  <a:lnTo>
                    <a:pt x="918106" y="923618"/>
                  </a:lnTo>
                  <a:lnTo>
                    <a:pt x="862004" y="909642"/>
                  </a:lnTo>
                  <a:lnTo>
                    <a:pt x="746355" y="897474"/>
                  </a:lnTo>
                  <a:lnTo>
                    <a:pt x="679820" y="894595"/>
                  </a:lnTo>
                  <a:lnTo>
                    <a:pt x="626769" y="894484"/>
                  </a:lnTo>
                  <a:lnTo>
                    <a:pt x="1076168" y="894484"/>
                  </a:lnTo>
                  <a:lnTo>
                    <a:pt x="1119397" y="938972"/>
                  </a:lnTo>
                  <a:lnTo>
                    <a:pt x="1136351" y="982476"/>
                  </a:lnTo>
                  <a:lnTo>
                    <a:pt x="1137003" y="1020468"/>
                  </a:lnTo>
                  <a:lnTo>
                    <a:pt x="1136351" y="1058460"/>
                  </a:lnTo>
                  <a:lnTo>
                    <a:pt x="1131786" y="1082279"/>
                  </a:lnTo>
                  <a:lnTo>
                    <a:pt x="1119397" y="1101964"/>
                  </a:lnTo>
                  <a:lnTo>
                    <a:pt x="1095271" y="1127554"/>
                  </a:lnTo>
                  <a:lnTo>
                    <a:pt x="1076178" y="1146452"/>
                  </a:lnTo>
                  <a:close/>
                </a:path>
                <a:path w="1338579" h="1239520">
                  <a:moveTo>
                    <a:pt x="417321" y="721256"/>
                  </a:moveTo>
                  <a:lnTo>
                    <a:pt x="311096" y="720543"/>
                  </a:lnTo>
                  <a:lnTo>
                    <a:pt x="246652" y="715548"/>
                  </a:lnTo>
                  <a:lnTo>
                    <a:pt x="197858" y="701990"/>
                  </a:lnTo>
                  <a:lnTo>
                    <a:pt x="138582" y="675587"/>
                  </a:lnTo>
                  <a:lnTo>
                    <a:pt x="82135" y="647561"/>
                  </a:lnTo>
                  <a:lnTo>
                    <a:pt x="53149" y="622635"/>
                  </a:lnTo>
                  <a:lnTo>
                    <a:pt x="40944" y="525982"/>
                  </a:lnTo>
                  <a:lnTo>
                    <a:pt x="42470" y="465180"/>
                  </a:lnTo>
                  <a:lnTo>
                    <a:pt x="82135" y="404402"/>
                  </a:lnTo>
                  <a:lnTo>
                    <a:pt x="138582" y="376376"/>
                  </a:lnTo>
                  <a:lnTo>
                    <a:pt x="197858" y="349973"/>
                  </a:lnTo>
                  <a:lnTo>
                    <a:pt x="246652" y="336415"/>
                  </a:lnTo>
                  <a:lnTo>
                    <a:pt x="311096" y="331420"/>
                  </a:lnTo>
                  <a:lnTo>
                    <a:pt x="417321" y="330707"/>
                  </a:lnTo>
                  <a:lnTo>
                    <a:pt x="523546" y="331433"/>
                  </a:lnTo>
                  <a:lnTo>
                    <a:pt x="587989" y="336514"/>
                  </a:lnTo>
                  <a:lnTo>
                    <a:pt x="636783" y="350306"/>
                  </a:lnTo>
                  <a:lnTo>
                    <a:pt x="696060" y="377163"/>
                  </a:lnTo>
                  <a:lnTo>
                    <a:pt x="752506" y="405620"/>
                  </a:lnTo>
                  <a:lnTo>
                    <a:pt x="769732" y="420470"/>
                  </a:lnTo>
                  <a:lnTo>
                    <a:pt x="417321" y="420470"/>
                  </a:lnTo>
                  <a:lnTo>
                    <a:pt x="368244" y="420581"/>
                  </a:lnTo>
                  <a:lnTo>
                    <a:pt x="312904" y="423460"/>
                  </a:lnTo>
                  <a:lnTo>
                    <a:pt x="250067" y="431863"/>
                  </a:lnTo>
                  <a:lnTo>
                    <a:pt x="198424" y="447242"/>
                  </a:lnTo>
                  <a:lnTo>
                    <a:pt x="164320" y="468280"/>
                  </a:lnTo>
                  <a:lnTo>
                    <a:pt x="146628" y="511107"/>
                  </a:lnTo>
                  <a:lnTo>
                    <a:pt x="146456" y="525982"/>
                  </a:lnTo>
                  <a:lnTo>
                    <a:pt x="146628" y="541767"/>
                  </a:lnTo>
                  <a:lnTo>
                    <a:pt x="164320" y="584015"/>
                  </a:lnTo>
                  <a:lnTo>
                    <a:pt x="198424" y="604721"/>
                  </a:lnTo>
                  <a:lnTo>
                    <a:pt x="250134" y="620113"/>
                  </a:lnTo>
                  <a:lnTo>
                    <a:pt x="312904" y="628503"/>
                  </a:lnTo>
                  <a:lnTo>
                    <a:pt x="368244" y="631382"/>
                  </a:lnTo>
                  <a:lnTo>
                    <a:pt x="769732" y="631493"/>
                  </a:lnTo>
                  <a:lnTo>
                    <a:pt x="752506" y="646343"/>
                  </a:lnTo>
                  <a:lnTo>
                    <a:pt x="696060" y="674800"/>
                  </a:lnTo>
                  <a:lnTo>
                    <a:pt x="636783" y="701658"/>
                  </a:lnTo>
                  <a:lnTo>
                    <a:pt x="587989" y="715449"/>
                  </a:lnTo>
                  <a:lnTo>
                    <a:pt x="523546" y="720531"/>
                  </a:lnTo>
                  <a:lnTo>
                    <a:pt x="417321" y="721256"/>
                  </a:lnTo>
                  <a:close/>
                </a:path>
                <a:path w="1338579" h="1239520">
                  <a:moveTo>
                    <a:pt x="769732" y="631493"/>
                  </a:moveTo>
                  <a:lnTo>
                    <a:pt x="417321" y="631493"/>
                  </a:lnTo>
                  <a:lnTo>
                    <a:pt x="466398" y="631382"/>
                  </a:lnTo>
                  <a:lnTo>
                    <a:pt x="496946" y="630607"/>
                  </a:lnTo>
                  <a:lnTo>
                    <a:pt x="553541" y="624406"/>
                  </a:lnTo>
                  <a:lnTo>
                    <a:pt x="603442" y="616532"/>
                  </a:lnTo>
                  <a:lnTo>
                    <a:pt x="653688" y="595888"/>
                  </a:lnTo>
                  <a:lnTo>
                    <a:pt x="683535" y="559089"/>
                  </a:lnTo>
                  <a:lnTo>
                    <a:pt x="688186" y="525982"/>
                  </a:lnTo>
                  <a:lnTo>
                    <a:pt x="688012" y="511095"/>
                  </a:lnTo>
                  <a:lnTo>
                    <a:pt x="670322" y="469510"/>
                  </a:lnTo>
                  <a:lnTo>
                    <a:pt x="636217" y="448029"/>
                  </a:lnTo>
                  <a:lnTo>
                    <a:pt x="584419" y="431851"/>
                  </a:lnTo>
                  <a:lnTo>
                    <a:pt x="521737" y="423460"/>
                  </a:lnTo>
                  <a:lnTo>
                    <a:pt x="466398" y="420581"/>
                  </a:lnTo>
                  <a:lnTo>
                    <a:pt x="417321" y="420470"/>
                  </a:lnTo>
                  <a:lnTo>
                    <a:pt x="769732" y="420470"/>
                  </a:lnTo>
                  <a:lnTo>
                    <a:pt x="781492" y="430608"/>
                  </a:lnTo>
                  <a:lnTo>
                    <a:pt x="792172" y="466078"/>
                  </a:lnTo>
                  <a:lnTo>
                    <a:pt x="793697" y="525982"/>
                  </a:lnTo>
                  <a:lnTo>
                    <a:pt x="792172" y="585885"/>
                  </a:lnTo>
                  <a:lnTo>
                    <a:pt x="781492" y="621355"/>
                  </a:lnTo>
                  <a:lnTo>
                    <a:pt x="769732" y="631493"/>
                  </a:lnTo>
                  <a:close/>
                </a:path>
                <a:path w="1338579" h="1239520">
                  <a:moveTo>
                    <a:pt x="1105507" y="796847"/>
                  </a:moveTo>
                  <a:lnTo>
                    <a:pt x="999996" y="796847"/>
                  </a:lnTo>
                  <a:lnTo>
                    <a:pt x="999996" y="15747"/>
                  </a:lnTo>
                  <a:lnTo>
                    <a:pt x="1105507" y="15747"/>
                  </a:lnTo>
                  <a:lnTo>
                    <a:pt x="1105507" y="187400"/>
                  </a:lnTo>
                  <a:lnTo>
                    <a:pt x="1338577" y="187400"/>
                  </a:lnTo>
                  <a:lnTo>
                    <a:pt x="1338577" y="280313"/>
                  </a:lnTo>
                  <a:lnTo>
                    <a:pt x="1105507" y="280313"/>
                  </a:lnTo>
                  <a:lnTo>
                    <a:pt x="1105507" y="455116"/>
                  </a:lnTo>
                  <a:lnTo>
                    <a:pt x="1338577" y="455116"/>
                  </a:lnTo>
                  <a:lnTo>
                    <a:pt x="1338577" y="548029"/>
                  </a:lnTo>
                  <a:lnTo>
                    <a:pt x="1105507" y="548029"/>
                  </a:lnTo>
                  <a:lnTo>
                    <a:pt x="1105507" y="796847"/>
                  </a:lnTo>
                  <a:close/>
                </a:path>
                <a:path w="1338579" h="1239520">
                  <a:moveTo>
                    <a:pt x="833067" y="258266"/>
                  </a:moveTo>
                  <a:lnTo>
                    <a:pt x="0" y="258266"/>
                  </a:lnTo>
                  <a:lnTo>
                    <a:pt x="0" y="165353"/>
                  </a:lnTo>
                  <a:lnTo>
                    <a:pt x="833067" y="165353"/>
                  </a:lnTo>
                  <a:lnTo>
                    <a:pt x="833067" y="258266"/>
                  </a:lnTo>
                  <a:close/>
                </a:path>
                <a:path w="1338579" h="1239520">
                  <a:moveTo>
                    <a:pt x="651965" y="92913"/>
                  </a:moveTo>
                  <a:lnTo>
                    <a:pt x="181101" y="92913"/>
                  </a:lnTo>
                  <a:lnTo>
                    <a:pt x="181101" y="0"/>
                  </a:lnTo>
                  <a:lnTo>
                    <a:pt x="651965" y="0"/>
                  </a:lnTo>
                  <a:lnTo>
                    <a:pt x="651965" y="92913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237789" y="2918256"/>
              <a:ext cx="1338580" cy="1239520"/>
            </a:xfrm>
            <a:custGeom>
              <a:avLst/>
              <a:gdLst/>
              <a:ahLst/>
              <a:cxnLst/>
              <a:rect l="l" t="t" r="r" b="b"/>
              <a:pathLst>
                <a:path w="1338579" h="1239520">
                  <a:moveTo>
                    <a:pt x="626769" y="1239365"/>
                  </a:moveTo>
                  <a:lnTo>
                    <a:pt x="567062" y="1239217"/>
                  </a:lnTo>
                  <a:lnTo>
                    <a:pt x="527064" y="1238184"/>
                  </a:lnTo>
                  <a:lnTo>
                    <a:pt x="488691" y="1235378"/>
                  </a:lnTo>
                  <a:lnTo>
                    <a:pt x="433856" y="1229916"/>
                  </a:lnTo>
                  <a:lnTo>
                    <a:pt x="379489" y="1224060"/>
                  </a:lnTo>
                  <a:lnTo>
                    <a:pt x="313273" y="1209985"/>
                  </a:lnTo>
                  <a:lnTo>
                    <a:pt x="270865" y="1195270"/>
                  </a:lnTo>
                  <a:lnTo>
                    <a:pt x="229243" y="1180039"/>
                  </a:lnTo>
                  <a:lnTo>
                    <a:pt x="183500" y="1152529"/>
                  </a:lnTo>
                  <a:lnTo>
                    <a:pt x="134140" y="1101964"/>
                  </a:lnTo>
                  <a:lnTo>
                    <a:pt x="117187" y="1058460"/>
                  </a:lnTo>
                  <a:lnTo>
                    <a:pt x="116534" y="1020468"/>
                  </a:lnTo>
                  <a:lnTo>
                    <a:pt x="117187" y="982476"/>
                  </a:lnTo>
                  <a:lnTo>
                    <a:pt x="134140" y="938972"/>
                  </a:lnTo>
                  <a:lnTo>
                    <a:pt x="183500" y="888419"/>
                  </a:lnTo>
                  <a:lnTo>
                    <a:pt x="229243" y="861229"/>
                  </a:lnTo>
                  <a:lnTo>
                    <a:pt x="270865" y="846453"/>
                  </a:lnTo>
                  <a:lnTo>
                    <a:pt x="313273" y="832181"/>
                  </a:lnTo>
                  <a:lnTo>
                    <a:pt x="379489" y="818106"/>
                  </a:lnTo>
                  <a:lnTo>
                    <a:pt x="433856" y="811807"/>
                  </a:lnTo>
                  <a:lnTo>
                    <a:pt x="488691" y="805889"/>
                  </a:lnTo>
                  <a:lnTo>
                    <a:pt x="527064" y="802851"/>
                  </a:lnTo>
                  <a:lnTo>
                    <a:pt x="567062" y="801731"/>
                  </a:lnTo>
                  <a:lnTo>
                    <a:pt x="626769" y="801571"/>
                  </a:lnTo>
                  <a:lnTo>
                    <a:pt x="686476" y="801731"/>
                  </a:lnTo>
                  <a:lnTo>
                    <a:pt x="726473" y="802851"/>
                  </a:lnTo>
                  <a:lnTo>
                    <a:pt x="764846" y="805889"/>
                  </a:lnTo>
                  <a:lnTo>
                    <a:pt x="819681" y="811807"/>
                  </a:lnTo>
                  <a:lnTo>
                    <a:pt x="874049" y="818106"/>
                  </a:lnTo>
                  <a:lnTo>
                    <a:pt x="940264" y="832181"/>
                  </a:lnTo>
                  <a:lnTo>
                    <a:pt x="982673" y="846453"/>
                  </a:lnTo>
                  <a:lnTo>
                    <a:pt x="1024294" y="861229"/>
                  </a:lnTo>
                  <a:lnTo>
                    <a:pt x="1070037" y="888419"/>
                  </a:lnTo>
                  <a:lnTo>
                    <a:pt x="1119397" y="938972"/>
                  </a:lnTo>
                  <a:lnTo>
                    <a:pt x="1136351" y="982476"/>
                  </a:lnTo>
                  <a:lnTo>
                    <a:pt x="1137003" y="1020468"/>
                  </a:lnTo>
                  <a:lnTo>
                    <a:pt x="1136351" y="1058460"/>
                  </a:lnTo>
                  <a:lnTo>
                    <a:pt x="1119397" y="1101964"/>
                  </a:lnTo>
                  <a:lnTo>
                    <a:pt x="1070037" y="1152529"/>
                  </a:lnTo>
                  <a:lnTo>
                    <a:pt x="1024294" y="1180039"/>
                  </a:lnTo>
                  <a:lnTo>
                    <a:pt x="982673" y="1195270"/>
                  </a:lnTo>
                  <a:lnTo>
                    <a:pt x="940264" y="1209985"/>
                  </a:lnTo>
                  <a:lnTo>
                    <a:pt x="874049" y="1224060"/>
                  </a:lnTo>
                  <a:lnTo>
                    <a:pt x="819681" y="1229916"/>
                  </a:lnTo>
                  <a:lnTo>
                    <a:pt x="764846" y="1235378"/>
                  </a:lnTo>
                  <a:lnTo>
                    <a:pt x="726473" y="1238184"/>
                  </a:lnTo>
                  <a:lnTo>
                    <a:pt x="686476" y="1239217"/>
                  </a:lnTo>
                  <a:lnTo>
                    <a:pt x="626769" y="1239365"/>
                  </a:lnTo>
                  <a:close/>
                </a:path>
                <a:path w="1338579" h="1239520">
                  <a:moveTo>
                    <a:pt x="793697" y="525982"/>
                  </a:moveTo>
                  <a:lnTo>
                    <a:pt x="792172" y="585885"/>
                  </a:lnTo>
                  <a:lnTo>
                    <a:pt x="752506" y="646343"/>
                  </a:lnTo>
                  <a:lnTo>
                    <a:pt x="696060" y="674800"/>
                  </a:lnTo>
                  <a:lnTo>
                    <a:pt x="636783" y="701658"/>
                  </a:lnTo>
                  <a:lnTo>
                    <a:pt x="587989" y="715449"/>
                  </a:lnTo>
                  <a:lnTo>
                    <a:pt x="523546" y="720531"/>
                  </a:lnTo>
                  <a:lnTo>
                    <a:pt x="417321" y="721256"/>
                  </a:lnTo>
                  <a:lnTo>
                    <a:pt x="311096" y="720543"/>
                  </a:lnTo>
                  <a:lnTo>
                    <a:pt x="246652" y="715548"/>
                  </a:lnTo>
                  <a:lnTo>
                    <a:pt x="197858" y="701990"/>
                  </a:lnTo>
                  <a:lnTo>
                    <a:pt x="138582" y="675587"/>
                  </a:lnTo>
                  <a:lnTo>
                    <a:pt x="82135" y="647561"/>
                  </a:lnTo>
                  <a:lnTo>
                    <a:pt x="53149" y="622635"/>
                  </a:lnTo>
                  <a:lnTo>
                    <a:pt x="40944" y="525982"/>
                  </a:lnTo>
                  <a:lnTo>
                    <a:pt x="42470" y="465180"/>
                  </a:lnTo>
                  <a:lnTo>
                    <a:pt x="82135" y="404402"/>
                  </a:lnTo>
                  <a:lnTo>
                    <a:pt x="138582" y="376376"/>
                  </a:lnTo>
                  <a:lnTo>
                    <a:pt x="197858" y="349973"/>
                  </a:lnTo>
                  <a:lnTo>
                    <a:pt x="246652" y="336415"/>
                  </a:lnTo>
                  <a:lnTo>
                    <a:pt x="311096" y="331420"/>
                  </a:lnTo>
                  <a:lnTo>
                    <a:pt x="417321" y="330707"/>
                  </a:lnTo>
                  <a:lnTo>
                    <a:pt x="523546" y="331433"/>
                  </a:lnTo>
                  <a:lnTo>
                    <a:pt x="587989" y="336514"/>
                  </a:lnTo>
                  <a:lnTo>
                    <a:pt x="636783" y="350306"/>
                  </a:lnTo>
                  <a:lnTo>
                    <a:pt x="696060" y="377163"/>
                  </a:lnTo>
                  <a:lnTo>
                    <a:pt x="752506" y="405620"/>
                  </a:lnTo>
                  <a:lnTo>
                    <a:pt x="781492" y="430608"/>
                  </a:lnTo>
                  <a:lnTo>
                    <a:pt x="793697" y="525982"/>
                  </a:lnTo>
                  <a:close/>
                </a:path>
                <a:path w="1338579" h="1239520">
                  <a:moveTo>
                    <a:pt x="626769" y="1146452"/>
                  </a:moveTo>
                  <a:lnTo>
                    <a:pt x="679820" y="1146341"/>
                  </a:lnTo>
                  <a:lnTo>
                    <a:pt x="746355" y="1143462"/>
                  </a:lnTo>
                  <a:lnTo>
                    <a:pt x="790548" y="1139365"/>
                  </a:lnTo>
                  <a:lnTo>
                    <a:pt x="834174" y="1135034"/>
                  </a:lnTo>
                  <a:lnTo>
                    <a:pt x="885995" y="1126078"/>
                  </a:lnTo>
                  <a:lnTo>
                    <a:pt x="949528" y="1108287"/>
                  </a:lnTo>
                  <a:lnTo>
                    <a:pt x="1001570" y="1077948"/>
                  </a:lnTo>
                  <a:lnTo>
                    <a:pt x="1031024" y="1039968"/>
                  </a:lnTo>
                  <a:lnTo>
                    <a:pt x="1031491" y="1020468"/>
                  </a:lnTo>
                  <a:lnTo>
                    <a:pt x="1031024" y="1000967"/>
                  </a:lnTo>
                  <a:lnTo>
                    <a:pt x="1001570" y="962988"/>
                  </a:lnTo>
                  <a:lnTo>
                    <a:pt x="968696" y="939760"/>
                  </a:lnTo>
                  <a:lnTo>
                    <a:pt x="918106" y="923618"/>
                  </a:lnTo>
                  <a:lnTo>
                    <a:pt x="862004" y="909642"/>
                  </a:lnTo>
                  <a:lnTo>
                    <a:pt x="790548" y="901571"/>
                  </a:lnTo>
                  <a:lnTo>
                    <a:pt x="746355" y="897474"/>
                  </a:lnTo>
                  <a:lnTo>
                    <a:pt x="679820" y="894595"/>
                  </a:lnTo>
                  <a:lnTo>
                    <a:pt x="626769" y="894484"/>
                  </a:lnTo>
                  <a:lnTo>
                    <a:pt x="573718" y="894595"/>
                  </a:lnTo>
                  <a:lnTo>
                    <a:pt x="507183" y="897474"/>
                  </a:lnTo>
                  <a:lnTo>
                    <a:pt x="462990" y="901571"/>
                  </a:lnTo>
                  <a:lnTo>
                    <a:pt x="419363" y="905901"/>
                  </a:lnTo>
                  <a:lnTo>
                    <a:pt x="367542" y="914858"/>
                  </a:lnTo>
                  <a:lnTo>
                    <a:pt x="304009" y="932648"/>
                  </a:lnTo>
                  <a:lnTo>
                    <a:pt x="251967" y="962988"/>
                  </a:lnTo>
                  <a:lnTo>
                    <a:pt x="222513" y="1000967"/>
                  </a:lnTo>
                  <a:lnTo>
                    <a:pt x="222046" y="1020468"/>
                  </a:lnTo>
                  <a:lnTo>
                    <a:pt x="222513" y="1039968"/>
                  </a:lnTo>
                  <a:lnTo>
                    <a:pt x="251967" y="1077948"/>
                  </a:lnTo>
                  <a:lnTo>
                    <a:pt x="284841" y="1101176"/>
                  </a:lnTo>
                  <a:lnTo>
                    <a:pt x="335431" y="1117318"/>
                  </a:lnTo>
                  <a:lnTo>
                    <a:pt x="391533" y="1131294"/>
                  </a:lnTo>
                  <a:lnTo>
                    <a:pt x="462990" y="1139365"/>
                  </a:lnTo>
                  <a:lnTo>
                    <a:pt x="507183" y="1143462"/>
                  </a:lnTo>
                  <a:lnTo>
                    <a:pt x="573718" y="1146341"/>
                  </a:lnTo>
                  <a:lnTo>
                    <a:pt x="626769" y="1146452"/>
                  </a:lnTo>
                  <a:close/>
                </a:path>
                <a:path w="1338579" h="1239520">
                  <a:moveTo>
                    <a:pt x="999995" y="796847"/>
                  </a:moveTo>
                  <a:lnTo>
                    <a:pt x="999995" y="15747"/>
                  </a:lnTo>
                  <a:lnTo>
                    <a:pt x="1105507" y="15747"/>
                  </a:lnTo>
                  <a:lnTo>
                    <a:pt x="1105507" y="187400"/>
                  </a:lnTo>
                  <a:lnTo>
                    <a:pt x="1338577" y="187400"/>
                  </a:lnTo>
                  <a:lnTo>
                    <a:pt x="1338577" y="280313"/>
                  </a:lnTo>
                  <a:lnTo>
                    <a:pt x="1105507" y="280313"/>
                  </a:lnTo>
                  <a:lnTo>
                    <a:pt x="1105507" y="455116"/>
                  </a:lnTo>
                  <a:lnTo>
                    <a:pt x="1338577" y="455116"/>
                  </a:lnTo>
                  <a:lnTo>
                    <a:pt x="1338577" y="548029"/>
                  </a:lnTo>
                  <a:lnTo>
                    <a:pt x="1105507" y="548029"/>
                  </a:lnTo>
                  <a:lnTo>
                    <a:pt x="1105507" y="796847"/>
                  </a:lnTo>
                  <a:lnTo>
                    <a:pt x="999995" y="796847"/>
                  </a:lnTo>
                  <a:close/>
                </a:path>
                <a:path w="1338579" h="1239520">
                  <a:moveTo>
                    <a:pt x="688186" y="525982"/>
                  </a:moveTo>
                  <a:lnTo>
                    <a:pt x="677162" y="481100"/>
                  </a:lnTo>
                  <a:lnTo>
                    <a:pt x="636217" y="448029"/>
                  </a:lnTo>
                  <a:lnTo>
                    <a:pt x="584507" y="431863"/>
                  </a:lnTo>
                  <a:lnTo>
                    <a:pt x="521737" y="423460"/>
                  </a:lnTo>
                  <a:lnTo>
                    <a:pt x="466398" y="420581"/>
                  </a:lnTo>
                  <a:lnTo>
                    <a:pt x="417321" y="420470"/>
                  </a:lnTo>
                  <a:lnTo>
                    <a:pt x="368244" y="420581"/>
                  </a:lnTo>
                  <a:lnTo>
                    <a:pt x="312904" y="423460"/>
                  </a:lnTo>
                  <a:lnTo>
                    <a:pt x="250134" y="431851"/>
                  </a:lnTo>
                  <a:lnTo>
                    <a:pt x="198424" y="447242"/>
                  </a:lnTo>
                  <a:lnTo>
                    <a:pt x="164320" y="468280"/>
                  </a:lnTo>
                  <a:lnTo>
                    <a:pt x="146628" y="511095"/>
                  </a:lnTo>
                  <a:lnTo>
                    <a:pt x="146456" y="525982"/>
                  </a:lnTo>
                  <a:lnTo>
                    <a:pt x="146628" y="541767"/>
                  </a:lnTo>
                  <a:lnTo>
                    <a:pt x="164320" y="584015"/>
                  </a:lnTo>
                  <a:lnTo>
                    <a:pt x="198424" y="604721"/>
                  </a:lnTo>
                  <a:lnTo>
                    <a:pt x="250134" y="620113"/>
                  </a:lnTo>
                  <a:lnTo>
                    <a:pt x="312904" y="628503"/>
                  </a:lnTo>
                  <a:lnTo>
                    <a:pt x="368244" y="631382"/>
                  </a:lnTo>
                  <a:lnTo>
                    <a:pt x="417321" y="631493"/>
                  </a:lnTo>
                  <a:lnTo>
                    <a:pt x="466398" y="631382"/>
                  </a:lnTo>
                  <a:lnTo>
                    <a:pt x="521737" y="628503"/>
                  </a:lnTo>
                  <a:lnTo>
                    <a:pt x="584507" y="620100"/>
                  </a:lnTo>
                  <a:lnTo>
                    <a:pt x="636217" y="603934"/>
                  </a:lnTo>
                  <a:lnTo>
                    <a:pt x="670322" y="582453"/>
                  </a:lnTo>
                  <a:lnTo>
                    <a:pt x="688013" y="540856"/>
                  </a:lnTo>
                  <a:lnTo>
                    <a:pt x="688186" y="525982"/>
                  </a:lnTo>
                  <a:close/>
                </a:path>
                <a:path w="1338579" h="1239520">
                  <a:moveTo>
                    <a:pt x="833067" y="258266"/>
                  </a:moveTo>
                  <a:lnTo>
                    <a:pt x="0" y="258266"/>
                  </a:lnTo>
                  <a:lnTo>
                    <a:pt x="0" y="165353"/>
                  </a:lnTo>
                  <a:lnTo>
                    <a:pt x="833067" y="165353"/>
                  </a:lnTo>
                  <a:lnTo>
                    <a:pt x="833067" y="258266"/>
                  </a:lnTo>
                  <a:close/>
                </a:path>
                <a:path w="1338579" h="1239520">
                  <a:moveTo>
                    <a:pt x="651965" y="92913"/>
                  </a:moveTo>
                  <a:lnTo>
                    <a:pt x="181101" y="92913"/>
                  </a:lnTo>
                  <a:lnTo>
                    <a:pt x="181101" y="0"/>
                  </a:lnTo>
                  <a:lnTo>
                    <a:pt x="651965" y="0"/>
                  </a:lnTo>
                  <a:lnTo>
                    <a:pt x="651965" y="92913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596845" y="2934004"/>
              <a:ext cx="1116965" cy="1208405"/>
            </a:xfrm>
            <a:custGeom>
              <a:avLst/>
              <a:gdLst/>
              <a:ahLst/>
              <a:cxnLst/>
              <a:rect l="l" t="t" r="r" b="b"/>
              <a:pathLst>
                <a:path w="1116965" h="1208404">
                  <a:moveTo>
                    <a:pt x="311074" y="1062987"/>
                  </a:moveTo>
                  <a:lnTo>
                    <a:pt x="152755" y="1062987"/>
                  </a:lnTo>
                  <a:lnTo>
                    <a:pt x="179502" y="1062372"/>
                  </a:lnTo>
                  <a:lnTo>
                    <a:pt x="195471" y="1058066"/>
                  </a:lnTo>
                  <a:lnTo>
                    <a:pt x="207011" y="1046378"/>
                  </a:lnTo>
                  <a:lnTo>
                    <a:pt x="220471" y="1023617"/>
                  </a:lnTo>
                  <a:lnTo>
                    <a:pt x="651965" y="258266"/>
                  </a:lnTo>
                  <a:lnTo>
                    <a:pt x="658461" y="247033"/>
                  </a:lnTo>
                  <a:lnTo>
                    <a:pt x="675440" y="207959"/>
                  </a:lnTo>
                  <a:lnTo>
                    <a:pt x="681038" y="165919"/>
                  </a:lnTo>
                  <a:lnTo>
                    <a:pt x="680213" y="158463"/>
                  </a:lnTo>
                  <a:lnTo>
                    <a:pt x="644497" y="132479"/>
                  </a:lnTo>
                  <a:lnTo>
                    <a:pt x="625194" y="132282"/>
                  </a:lnTo>
                  <a:lnTo>
                    <a:pt x="34645" y="132282"/>
                  </a:lnTo>
                  <a:lnTo>
                    <a:pt x="34645" y="39369"/>
                  </a:lnTo>
                  <a:lnTo>
                    <a:pt x="634643" y="39369"/>
                  </a:lnTo>
                  <a:lnTo>
                    <a:pt x="681653" y="39985"/>
                  </a:lnTo>
                  <a:lnTo>
                    <a:pt x="729315" y="55979"/>
                  </a:lnTo>
                  <a:lnTo>
                    <a:pt x="773311" y="102435"/>
                  </a:lnTo>
                  <a:lnTo>
                    <a:pt x="787066" y="142740"/>
                  </a:lnTo>
                  <a:lnTo>
                    <a:pt x="785823" y="177952"/>
                  </a:lnTo>
                  <a:lnTo>
                    <a:pt x="783535" y="208832"/>
                  </a:lnTo>
                  <a:lnTo>
                    <a:pt x="779327" y="230117"/>
                  </a:lnTo>
                  <a:lnTo>
                    <a:pt x="770100" y="251696"/>
                  </a:lnTo>
                  <a:lnTo>
                    <a:pt x="752752" y="283463"/>
                  </a:lnTo>
                  <a:lnTo>
                    <a:pt x="311074" y="1062987"/>
                  </a:lnTo>
                  <a:close/>
                </a:path>
                <a:path w="1116965" h="1208404">
                  <a:moveTo>
                    <a:pt x="149605" y="1155900"/>
                  </a:moveTo>
                  <a:lnTo>
                    <a:pt x="104625" y="1153932"/>
                  </a:lnTo>
                  <a:lnTo>
                    <a:pt x="63779" y="1140152"/>
                  </a:lnTo>
                  <a:lnTo>
                    <a:pt x="25688" y="1122436"/>
                  </a:lnTo>
                  <a:lnTo>
                    <a:pt x="0" y="1092909"/>
                  </a:lnTo>
                  <a:lnTo>
                    <a:pt x="66141" y="1018893"/>
                  </a:lnTo>
                  <a:lnTo>
                    <a:pt x="76500" y="1030913"/>
                  </a:lnTo>
                  <a:lnTo>
                    <a:pt x="84054" y="1038283"/>
                  </a:lnTo>
                  <a:lnTo>
                    <a:pt x="118651" y="1058005"/>
                  </a:lnTo>
                  <a:lnTo>
                    <a:pt x="152755" y="1062987"/>
                  </a:lnTo>
                  <a:lnTo>
                    <a:pt x="311074" y="1062987"/>
                  </a:lnTo>
                  <a:lnTo>
                    <a:pt x="303935" y="1075586"/>
                  </a:lnTo>
                  <a:lnTo>
                    <a:pt x="279231" y="1113873"/>
                  </a:lnTo>
                  <a:lnTo>
                    <a:pt x="238581" y="1136215"/>
                  </a:lnTo>
                  <a:lnTo>
                    <a:pt x="194979" y="1153440"/>
                  </a:lnTo>
                  <a:lnTo>
                    <a:pt x="176684" y="1155593"/>
                  </a:lnTo>
                  <a:lnTo>
                    <a:pt x="149605" y="1155900"/>
                  </a:lnTo>
                  <a:close/>
                </a:path>
                <a:path w="1116965" h="1208404">
                  <a:moveTo>
                    <a:pt x="1116530" y="1207869"/>
                  </a:moveTo>
                  <a:lnTo>
                    <a:pt x="1011019" y="1207869"/>
                  </a:lnTo>
                  <a:lnTo>
                    <a:pt x="1011019" y="0"/>
                  </a:lnTo>
                  <a:lnTo>
                    <a:pt x="1116530" y="0"/>
                  </a:lnTo>
                  <a:lnTo>
                    <a:pt x="1116530" y="1207869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596845" y="2934004"/>
              <a:ext cx="1116965" cy="1208405"/>
            </a:xfrm>
            <a:custGeom>
              <a:avLst/>
              <a:gdLst/>
              <a:ahLst/>
              <a:cxnLst/>
              <a:rect l="l" t="t" r="r" b="b"/>
              <a:pathLst>
                <a:path w="1116965" h="1208404">
                  <a:moveTo>
                    <a:pt x="303935" y="1075586"/>
                  </a:moveTo>
                  <a:lnTo>
                    <a:pt x="279231" y="1113873"/>
                  </a:lnTo>
                  <a:lnTo>
                    <a:pt x="238581" y="1136215"/>
                  </a:lnTo>
                  <a:lnTo>
                    <a:pt x="194979" y="1153440"/>
                  </a:lnTo>
                  <a:lnTo>
                    <a:pt x="149605" y="1155900"/>
                  </a:lnTo>
                  <a:lnTo>
                    <a:pt x="122575" y="1155654"/>
                  </a:lnTo>
                  <a:lnTo>
                    <a:pt x="63779" y="1140152"/>
                  </a:lnTo>
                  <a:lnTo>
                    <a:pt x="25688" y="1122436"/>
                  </a:lnTo>
                  <a:lnTo>
                    <a:pt x="0" y="1092908"/>
                  </a:lnTo>
                  <a:lnTo>
                    <a:pt x="66141" y="1018893"/>
                  </a:lnTo>
                  <a:lnTo>
                    <a:pt x="76500" y="1030913"/>
                  </a:lnTo>
                  <a:lnTo>
                    <a:pt x="84054" y="1038283"/>
                  </a:lnTo>
                  <a:lnTo>
                    <a:pt x="118651" y="1058005"/>
                  </a:lnTo>
                  <a:lnTo>
                    <a:pt x="152755" y="1062987"/>
                  </a:lnTo>
                  <a:lnTo>
                    <a:pt x="179502" y="1062372"/>
                  </a:lnTo>
                  <a:lnTo>
                    <a:pt x="195471" y="1058066"/>
                  </a:lnTo>
                  <a:lnTo>
                    <a:pt x="207011" y="1046378"/>
                  </a:lnTo>
                  <a:lnTo>
                    <a:pt x="220471" y="1023617"/>
                  </a:lnTo>
                  <a:lnTo>
                    <a:pt x="651965" y="258266"/>
                  </a:lnTo>
                  <a:lnTo>
                    <a:pt x="658461" y="247033"/>
                  </a:lnTo>
                  <a:lnTo>
                    <a:pt x="675440" y="207959"/>
                  </a:lnTo>
                  <a:lnTo>
                    <a:pt x="681038" y="165919"/>
                  </a:lnTo>
                  <a:lnTo>
                    <a:pt x="680213" y="158463"/>
                  </a:lnTo>
                  <a:lnTo>
                    <a:pt x="644497" y="132479"/>
                  </a:lnTo>
                  <a:lnTo>
                    <a:pt x="625194" y="132282"/>
                  </a:lnTo>
                  <a:lnTo>
                    <a:pt x="34645" y="132282"/>
                  </a:lnTo>
                  <a:lnTo>
                    <a:pt x="34645" y="39369"/>
                  </a:lnTo>
                  <a:lnTo>
                    <a:pt x="634643" y="39369"/>
                  </a:lnTo>
                  <a:lnTo>
                    <a:pt x="681653" y="39985"/>
                  </a:lnTo>
                  <a:lnTo>
                    <a:pt x="729315" y="55979"/>
                  </a:lnTo>
                  <a:lnTo>
                    <a:pt x="773311" y="102435"/>
                  </a:lnTo>
                  <a:lnTo>
                    <a:pt x="787066" y="142740"/>
                  </a:lnTo>
                  <a:lnTo>
                    <a:pt x="785823" y="177952"/>
                  </a:lnTo>
                  <a:lnTo>
                    <a:pt x="783535" y="208832"/>
                  </a:lnTo>
                  <a:lnTo>
                    <a:pt x="779327" y="230117"/>
                  </a:lnTo>
                  <a:lnTo>
                    <a:pt x="770100" y="251696"/>
                  </a:lnTo>
                  <a:lnTo>
                    <a:pt x="752752" y="283463"/>
                  </a:lnTo>
                  <a:lnTo>
                    <a:pt x="303935" y="1075586"/>
                  </a:lnTo>
                  <a:close/>
                </a:path>
                <a:path w="1116965" h="1208404">
                  <a:moveTo>
                    <a:pt x="1011019" y="1207869"/>
                  </a:moveTo>
                  <a:lnTo>
                    <a:pt x="1011019" y="0"/>
                  </a:lnTo>
                  <a:lnTo>
                    <a:pt x="1116530" y="0"/>
                  </a:lnTo>
                  <a:lnTo>
                    <a:pt x="1116530" y="1207869"/>
                  </a:lnTo>
                  <a:lnTo>
                    <a:pt x="1011019" y="1207869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228296" y="2934004"/>
              <a:ext cx="1324610" cy="1208405"/>
            </a:xfrm>
            <a:custGeom>
              <a:avLst/>
              <a:gdLst/>
              <a:ahLst/>
              <a:cxnLst/>
              <a:rect l="l" t="t" r="r" b="b"/>
              <a:pathLst>
                <a:path w="1324609" h="1208404">
                  <a:moveTo>
                    <a:pt x="548105" y="1154326"/>
                  </a:moveTo>
                  <a:lnTo>
                    <a:pt x="154406" y="1154326"/>
                  </a:lnTo>
                  <a:lnTo>
                    <a:pt x="109155" y="1153772"/>
                  </a:lnTo>
                  <a:lnTo>
                    <a:pt x="61173" y="1139377"/>
                  </a:lnTo>
                  <a:lnTo>
                    <a:pt x="12772" y="1097055"/>
                  </a:lnTo>
                  <a:lnTo>
                    <a:pt x="53" y="1048814"/>
                  </a:lnTo>
                  <a:lnTo>
                    <a:pt x="0" y="1047239"/>
                  </a:lnTo>
                  <a:lnTo>
                    <a:pt x="4800" y="996846"/>
                  </a:lnTo>
                  <a:lnTo>
                    <a:pt x="105587" y="31495"/>
                  </a:lnTo>
                  <a:lnTo>
                    <a:pt x="211098" y="31495"/>
                  </a:lnTo>
                  <a:lnTo>
                    <a:pt x="113461" y="998421"/>
                  </a:lnTo>
                  <a:lnTo>
                    <a:pt x="111812" y="1020468"/>
                  </a:lnTo>
                  <a:lnTo>
                    <a:pt x="128274" y="1056098"/>
                  </a:lnTo>
                  <a:lnTo>
                    <a:pt x="796923" y="1061413"/>
                  </a:lnTo>
                  <a:lnTo>
                    <a:pt x="774088" y="1087286"/>
                  </a:lnTo>
                  <a:lnTo>
                    <a:pt x="733144" y="1115116"/>
                  </a:lnTo>
                  <a:lnTo>
                    <a:pt x="696136" y="1129916"/>
                  </a:lnTo>
                  <a:lnTo>
                    <a:pt x="658390" y="1144028"/>
                  </a:lnTo>
                  <a:lnTo>
                    <a:pt x="598252" y="1153944"/>
                  </a:lnTo>
                  <a:lnTo>
                    <a:pt x="548105" y="1154326"/>
                  </a:lnTo>
                  <a:close/>
                </a:path>
                <a:path w="1324609" h="1208404">
                  <a:moveTo>
                    <a:pt x="796923" y="1061413"/>
                  </a:moveTo>
                  <a:lnTo>
                    <a:pt x="548105" y="1061413"/>
                  </a:lnTo>
                  <a:lnTo>
                    <a:pt x="570374" y="1061363"/>
                  </a:lnTo>
                  <a:lnTo>
                    <a:pt x="584522" y="1061019"/>
                  </a:lnTo>
                  <a:lnTo>
                    <a:pt x="628493" y="1056319"/>
                  </a:lnTo>
                  <a:lnTo>
                    <a:pt x="674519" y="1042490"/>
                  </a:lnTo>
                  <a:lnTo>
                    <a:pt x="712413" y="1019188"/>
                  </a:lnTo>
                  <a:lnTo>
                    <a:pt x="738655" y="995271"/>
                  </a:lnTo>
                  <a:lnTo>
                    <a:pt x="796923" y="1061413"/>
                  </a:lnTo>
                  <a:close/>
                </a:path>
                <a:path w="1324609" h="1208404">
                  <a:moveTo>
                    <a:pt x="1091410" y="1207869"/>
                  </a:moveTo>
                  <a:lnTo>
                    <a:pt x="985898" y="1207869"/>
                  </a:lnTo>
                  <a:lnTo>
                    <a:pt x="985898" y="0"/>
                  </a:lnTo>
                  <a:lnTo>
                    <a:pt x="1091410" y="0"/>
                  </a:lnTo>
                  <a:lnTo>
                    <a:pt x="1091410" y="489761"/>
                  </a:lnTo>
                  <a:lnTo>
                    <a:pt x="1324480" y="489761"/>
                  </a:lnTo>
                  <a:lnTo>
                    <a:pt x="1324480" y="582674"/>
                  </a:lnTo>
                  <a:lnTo>
                    <a:pt x="1091410" y="582674"/>
                  </a:lnTo>
                  <a:lnTo>
                    <a:pt x="1091410" y="1207869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228274" y="2934004"/>
              <a:ext cx="1324610" cy="1208405"/>
            </a:xfrm>
            <a:custGeom>
              <a:avLst/>
              <a:gdLst/>
              <a:ahLst/>
              <a:cxnLst/>
              <a:rect l="l" t="t" r="r" b="b"/>
              <a:pathLst>
                <a:path w="1324609" h="1208404">
                  <a:moveTo>
                    <a:pt x="105609" y="31495"/>
                  </a:moveTo>
                  <a:lnTo>
                    <a:pt x="211121" y="31495"/>
                  </a:lnTo>
                  <a:lnTo>
                    <a:pt x="113483" y="998421"/>
                  </a:lnTo>
                  <a:lnTo>
                    <a:pt x="111835" y="1020468"/>
                  </a:lnTo>
                  <a:lnTo>
                    <a:pt x="128296" y="1056098"/>
                  </a:lnTo>
                  <a:lnTo>
                    <a:pt x="168601" y="1061413"/>
                  </a:lnTo>
                  <a:lnTo>
                    <a:pt x="548127" y="1061413"/>
                  </a:lnTo>
                  <a:lnTo>
                    <a:pt x="596626" y="1060084"/>
                  </a:lnTo>
                  <a:lnTo>
                    <a:pt x="638875" y="1054523"/>
                  </a:lnTo>
                  <a:lnTo>
                    <a:pt x="683068" y="1038775"/>
                  </a:lnTo>
                  <a:lnTo>
                    <a:pt x="719878" y="1013381"/>
                  </a:lnTo>
                  <a:lnTo>
                    <a:pt x="738678" y="995271"/>
                  </a:lnTo>
                  <a:lnTo>
                    <a:pt x="796945" y="1061413"/>
                  </a:lnTo>
                  <a:lnTo>
                    <a:pt x="756000" y="1103046"/>
                  </a:lnTo>
                  <a:lnTo>
                    <a:pt x="696158" y="1129916"/>
                  </a:lnTo>
                  <a:lnTo>
                    <a:pt x="658412" y="1144028"/>
                  </a:lnTo>
                  <a:lnTo>
                    <a:pt x="598275" y="1153944"/>
                  </a:lnTo>
                  <a:lnTo>
                    <a:pt x="548127" y="1154326"/>
                  </a:lnTo>
                  <a:lnTo>
                    <a:pt x="154428" y="1154326"/>
                  </a:lnTo>
                  <a:lnTo>
                    <a:pt x="109177" y="1153772"/>
                  </a:lnTo>
                  <a:lnTo>
                    <a:pt x="61195" y="1139377"/>
                  </a:lnTo>
                  <a:lnTo>
                    <a:pt x="12795" y="1097055"/>
                  </a:lnTo>
                  <a:lnTo>
                    <a:pt x="0" y="1047473"/>
                  </a:lnTo>
                  <a:lnTo>
                    <a:pt x="4822" y="996846"/>
                  </a:lnTo>
                  <a:lnTo>
                    <a:pt x="105609" y="31495"/>
                  </a:lnTo>
                  <a:close/>
                </a:path>
                <a:path w="1324609" h="1208404">
                  <a:moveTo>
                    <a:pt x="985921" y="1207869"/>
                  </a:moveTo>
                  <a:lnTo>
                    <a:pt x="985921" y="0"/>
                  </a:lnTo>
                  <a:lnTo>
                    <a:pt x="1091432" y="0"/>
                  </a:lnTo>
                  <a:lnTo>
                    <a:pt x="1091432" y="489761"/>
                  </a:lnTo>
                  <a:lnTo>
                    <a:pt x="1324502" y="489761"/>
                  </a:lnTo>
                  <a:lnTo>
                    <a:pt x="1324502" y="582674"/>
                  </a:lnTo>
                  <a:lnTo>
                    <a:pt x="1091432" y="582674"/>
                  </a:lnTo>
                  <a:lnTo>
                    <a:pt x="1091432" y="1207869"/>
                  </a:lnTo>
                  <a:lnTo>
                    <a:pt x="985921" y="1207869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1555942" y="2941878"/>
              <a:ext cx="1252220" cy="1200150"/>
            </a:xfrm>
            <a:custGeom>
              <a:avLst/>
              <a:gdLst/>
              <a:ahLst/>
              <a:cxnLst/>
              <a:rect l="l" t="t" r="r" b="b"/>
              <a:pathLst>
                <a:path w="1252220" h="1200150">
                  <a:moveTo>
                    <a:pt x="1251963" y="727556"/>
                  </a:moveTo>
                  <a:lnTo>
                    <a:pt x="0" y="727556"/>
                  </a:lnTo>
                  <a:lnTo>
                    <a:pt x="0" y="634643"/>
                  </a:lnTo>
                  <a:lnTo>
                    <a:pt x="1251963" y="634643"/>
                  </a:lnTo>
                  <a:lnTo>
                    <a:pt x="1251963" y="727556"/>
                  </a:lnTo>
                  <a:close/>
                </a:path>
                <a:path w="1252220" h="1200150">
                  <a:moveTo>
                    <a:pt x="911807" y="1199995"/>
                  </a:moveTo>
                  <a:lnTo>
                    <a:pt x="248817" y="1199995"/>
                  </a:lnTo>
                  <a:lnTo>
                    <a:pt x="226487" y="1199859"/>
                  </a:lnTo>
                  <a:lnTo>
                    <a:pt x="180314" y="1191333"/>
                  </a:lnTo>
                  <a:lnTo>
                    <a:pt x="141116" y="1174835"/>
                  </a:lnTo>
                  <a:lnTo>
                    <a:pt x="108660" y="1143499"/>
                  </a:lnTo>
                  <a:lnTo>
                    <a:pt x="93565" y="1096993"/>
                  </a:lnTo>
                  <a:lnTo>
                    <a:pt x="92027" y="1083460"/>
                  </a:lnTo>
                  <a:lnTo>
                    <a:pt x="93884" y="1067564"/>
                  </a:lnTo>
                  <a:lnTo>
                    <a:pt x="99212" y="1042515"/>
                  </a:lnTo>
                  <a:lnTo>
                    <a:pt x="149605" y="807870"/>
                  </a:lnTo>
                  <a:lnTo>
                    <a:pt x="255117" y="807870"/>
                  </a:lnTo>
                  <a:lnTo>
                    <a:pt x="206298" y="1037791"/>
                  </a:lnTo>
                  <a:lnTo>
                    <a:pt x="201951" y="1059050"/>
                  </a:lnTo>
                  <a:lnTo>
                    <a:pt x="220188" y="1100106"/>
                  </a:lnTo>
                  <a:lnTo>
                    <a:pt x="266140" y="1107082"/>
                  </a:lnTo>
                  <a:lnTo>
                    <a:pt x="1160625" y="1107082"/>
                  </a:lnTo>
                  <a:lnTo>
                    <a:pt x="1137790" y="1132955"/>
                  </a:lnTo>
                  <a:lnTo>
                    <a:pt x="1096846" y="1160785"/>
                  </a:lnTo>
                  <a:lnTo>
                    <a:pt x="1059838" y="1175585"/>
                  </a:lnTo>
                  <a:lnTo>
                    <a:pt x="1022092" y="1189697"/>
                  </a:lnTo>
                  <a:lnTo>
                    <a:pt x="961954" y="1199613"/>
                  </a:lnTo>
                  <a:lnTo>
                    <a:pt x="911807" y="1199995"/>
                  </a:lnTo>
                  <a:close/>
                </a:path>
                <a:path w="1252220" h="1200150">
                  <a:moveTo>
                    <a:pt x="1160625" y="1107082"/>
                  </a:moveTo>
                  <a:lnTo>
                    <a:pt x="911807" y="1107082"/>
                  </a:lnTo>
                  <a:lnTo>
                    <a:pt x="934076" y="1107032"/>
                  </a:lnTo>
                  <a:lnTo>
                    <a:pt x="948224" y="1106688"/>
                  </a:lnTo>
                  <a:lnTo>
                    <a:pt x="992195" y="1101988"/>
                  </a:lnTo>
                  <a:lnTo>
                    <a:pt x="1038221" y="1088160"/>
                  </a:lnTo>
                  <a:lnTo>
                    <a:pt x="1076115" y="1064857"/>
                  </a:lnTo>
                  <a:lnTo>
                    <a:pt x="1102357" y="1040940"/>
                  </a:lnTo>
                  <a:lnTo>
                    <a:pt x="1160625" y="1107082"/>
                  </a:lnTo>
                  <a:close/>
                </a:path>
                <a:path w="1252220" h="1200150">
                  <a:moveTo>
                    <a:pt x="911807" y="510234"/>
                  </a:moveTo>
                  <a:lnTo>
                    <a:pt x="240943" y="510234"/>
                  </a:lnTo>
                  <a:lnTo>
                    <a:pt x="196566" y="509643"/>
                  </a:lnTo>
                  <a:lnTo>
                    <a:pt x="148264" y="494289"/>
                  </a:lnTo>
                  <a:lnTo>
                    <a:pt x="97206" y="449309"/>
                  </a:lnTo>
                  <a:lnTo>
                    <a:pt x="84731" y="400687"/>
                  </a:lnTo>
                  <a:lnTo>
                    <a:pt x="91338" y="352754"/>
                  </a:lnTo>
                  <a:lnTo>
                    <a:pt x="149605" y="0"/>
                  </a:lnTo>
                  <a:lnTo>
                    <a:pt x="255117" y="0"/>
                  </a:lnTo>
                  <a:lnTo>
                    <a:pt x="194977" y="369289"/>
                  </a:lnTo>
                  <a:lnTo>
                    <a:pt x="194487" y="381789"/>
                  </a:lnTo>
                  <a:lnTo>
                    <a:pt x="220865" y="415254"/>
                  </a:lnTo>
                  <a:lnTo>
                    <a:pt x="258266" y="417321"/>
                  </a:lnTo>
                  <a:lnTo>
                    <a:pt x="1160625" y="417321"/>
                  </a:lnTo>
                  <a:lnTo>
                    <a:pt x="1137790" y="443194"/>
                  </a:lnTo>
                  <a:lnTo>
                    <a:pt x="1096846" y="471024"/>
                  </a:lnTo>
                  <a:lnTo>
                    <a:pt x="1059838" y="485824"/>
                  </a:lnTo>
                  <a:lnTo>
                    <a:pt x="1022092" y="499936"/>
                  </a:lnTo>
                  <a:lnTo>
                    <a:pt x="961954" y="509852"/>
                  </a:lnTo>
                  <a:lnTo>
                    <a:pt x="911807" y="510234"/>
                  </a:lnTo>
                  <a:close/>
                </a:path>
                <a:path w="1252220" h="1200150">
                  <a:moveTo>
                    <a:pt x="1160625" y="417321"/>
                  </a:moveTo>
                  <a:lnTo>
                    <a:pt x="911807" y="417321"/>
                  </a:lnTo>
                  <a:lnTo>
                    <a:pt x="934076" y="417271"/>
                  </a:lnTo>
                  <a:lnTo>
                    <a:pt x="948224" y="416927"/>
                  </a:lnTo>
                  <a:lnTo>
                    <a:pt x="992195" y="412227"/>
                  </a:lnTo>
                  <a:lnTo>
                    <a:pt x="1038221" y="398399"/>
                  </a:lnTo>
                  <a:lnTo>
                    <a:pt x="1076115" y="375096"/>
                  </a:lnTo>
                  <a:lnTo>
                    <a:pt x="1102357" y="351179"/>
                  </a:lnTo>
                  <a:lnTo>
                    <a:pt x="1160625" y="417321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1555942" y="2941878"/>
              <a:ext cx="1252220" cy="1200150"/>
            </a:xfrm>
            <a:custGeom>
              <a:avLst/>
              <a:gdLst/>
              <a:ahLst/>
              <a:cxnLst/>
              <a:rect l="l" t="t" r="r" b="b"/>
              <a:pathLst>
                <a:path w="1252220" h="1200150">
                  <a:moveTo>
                    <a:pt x="1251963" y="727556"/>
                  </a:moveTo>
                  <a:lnTo>
                    <a:pt x="0" y="727556"/>
                  </a:lnTo>
                  <a:lnTo>
                    <a:pt x="0" y="634643"/>
                  </a:lnTo>
                  <a:lnTo>
                    <a:pt x="1251963" y="634643"/>
                  </a:lnTo>
                  <a:lnTo>
                    <a:pt x="1251963" y="727556"/>
                  </a:lnTo>
                  <a:close/>
                </a:path>
                <a:path w="1252220" h="1200150">
                  <a:moveTo>
                    <a:pt x="248817" y="1199995"/>
                  </a:moveTo>
                  <a:lnTo>
                    <a:pt x="198658" y="1196341"/>
                  </a:lnTo>
                  <a:lnTo>
                    <a:pt x="150786" y="1181392"/>
                  </a:lnTo>
                  <a:lnTo>
                    <a:pt x="115919" y="1152382"/>
                  </a:lnTo>
                  <a:lnTo>
                    <a:pt x="98424" y="1114956"/>
                  </a:lnTo>
                  <a:lnTo>
                    <a:pt x="92027" y="1083460"/>
                  </a:lnTo>
                  <a:lnTo>
                    <a:pt x="93884" y="1067564"/>
                  </a:lnTo>
                  <a:lnTo>
                    <a:pt x="99212" y="1042515"/>
                  </a:lnTo>
                  <a:lnTo>
                    <a:pt x="149605" y="807870"/>
                  </a:lnTo>
                  <a:lnTo>
                    <a:pt x="255117" y="807870"/>
                  </a:lnTo>
                  <a:lnTo>
                    <a:pt x="206298" y="1037791"/>
                  </a:lnTo>
                  <a:lnTo>
                    <a:pt x="201955" y="1058989"/>
                  </a:lnTo>
                  <a:lnTo>
                    <a:pt x="220188" y="1100106"/>
                  </a:lnTo>
                  <a:lnTo>
                    <a:pt x="266140" y="1107082"/>
                  </a:lnTo>
                  <a:lnTo>
                    <a:pt x="911807" y="1107082"/>
                  </a:lnTo>
                  <a:lnTo>
                    <a:pt x="960306" y="1105753"/>
                  </a:lnTo>
                  <a:lnTo>
                    <a:pt x="1002555" y="1100192"/>
                  </a:lnTo>
                  <a:lnTo>
                    <a:pt x="1046747" y="1084444"/>
                  </a:lnTo>
                  <a:lnTo>
                    <a:pt x="1083558" y="1059050"/>
                  </a:lnTo>
                  <a:lnTo>
                    <a:pt x="1102357" y="1040940"/>
                  </a:lnTo>
                  <a:lnTo>
                    <a:pt x="1160625" y="1107082"/>
                  </a:lnTo>
                  <a:lnTo>
                    <a:pt x="1119680" y="1148715"/>
                  </a:lnTo>
                  <a:lnTo>
                    <a:pt x="1059838" y="1175585"/>
                  </a:lnTo>
                  <a:lnTo>
                    <a:pt x="1022092" y="1189697"/>
                  </a:lnTo>
                  <a:lnTo>
                    <a:pt x="961954" y="1199613"/>
                  </a:lnTo>
                  <a:lnTo>
                    <a:pt x="911807" y="1199995"/>
                  </a:lnTo>
                  <a:lnTo>
                    <a:pt x="248817" y="1199995"/>
                  </a:lnTo>
                  <a:close/>
                </a:path>
                <a:path w="1252220" h="1200150">
                  <a:moveTo>
                    <a:pt x="240943" y="510234"/>
                  </a:moveTo>
                  <a:lnTo>
                    <a:pt x="196566" y="509643"/>
                  </a:lnTo>
                  <a:lnTo>
                    <a:pt x="148264" y="494289"/>
                  </a:lnTo>
                  <a:lnTo>
                    <a:pt x="97206" y="449309"/>
                  </a:lnTo>
                  <a:lnTo>
                    <a:pt x="84731" y="400687"/>
                  </a:lnTo>
                  <a:lnTo>
                    <a:pt x="91338" y="352754"/>
                  </a:lnTo>
                  <a:lnTo>
                    <a:pt x="149605" y="0"/>
                  </a:lnTo>
                  <a:lnTo>
                    <a:pt x="255117" y="0"/>
                  </a:lnTo>
                  <a:lnTo>
                    <a:pt x="198424" y="348030"/>
                  </a:lnTo>
                  <a:lnTo>
                    <a:pt x="194979" y="369228"/>
                  </a:lnTo>
                  <a:lnTo>
                    <a:pt x="212646" y="410345"/>
                  </a:lnTo>
                  <a:lnTo>
                    <a:pt x="258266" y="417321"/>
                  </a:lnTo>
                  <a:lnTo>
                    <a:pt x="911807" y="417321"/>
                  </a:lnTo>
                  <a:lnTo>
                    <a:pt x="960306" y="415992"/>
                  </a:lnTo>
                  <a:lnTo>
                    <a:pt x="1002555" y="410431"/>
                  </a:lnTo>
                  <a:lnTo>
                    <a:pt x="1046747" y="394683"/>
                  </a:lnTo>
                  <a:lnTo>
                    <a:pt x="1083558" y="369289"/>
                  </a:lnTo>
                  <a:lnTo>
                    <a:pt x="1102357" y="351179"/>
                  </a:lnTo>
                  <a:lnTo>
                    <a:pt x="1160625" y="417321"/>
                  </a:lnTo>
                  <a:lnTo>
                    <a:pt x="1119680" y="458954"/>
                  </a:lnTo>
                  <a:lnTo>
                    <a:pt x="1059838" y="485824"/>
                  </a:lnTo>
                  <a:lnTo>
                    <a:pt x="1022092" y="499936"/>
                  </a:lnTo>
                  <a:lnTo>
                    <a:pt x="961954" y="509852"/>
                  </a:lnTo>
                  <a:lnTo>
                    <a:pt x="911807" y="510234"/>
                  </a:lnTo>
                  <a:lnTo>
                    <a:pt x="240943" y="510234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204925" y="4587487"/>
              <a:ext cx="1107440" cy="1208405"/>
            </a:xfrm>
            <a:custGeom>
              <a:avLst/>
              <a:gdLst/>
              <a:ahLst/>
              <a:cxnLst/>
              <a:rect l="l" t="t" r="r" b="b"/>
              <a:pathLst>
                <a:path w="1107439" h="1208404">
                  <a:moveTo>
                    <a:pt x="1107158" y="1207869"/>
                  </a:moveTo>
                  <a:lnTo>
                    <a:pt x="1001646" y="1207869"/>
                  </a:lnTo>
                  <a:lnTo>
                    <a:pt x="1001646" y="618895"/>
                  </a:lnTo>
                  <a:lnTo>
                    <a:pt x="562278" y="618895"/>
                  </a:lnTo>
                  <a:lnTo>
                    <a:pt x="562278" y="525982"/>
                  </a:lnTo>
                  <a:lnTo>
                    <a:pt x="1001646" y="525982"/>
                  </a:lnTo>
                  <a:lnTo>
                    <a:pt x="1001646" y="0"/>
                  </a:lnTo>
                  <a:lnTo>
                    <a:pt x="1107158" y="0"/>
                  </a:lnTo>
                  <a:lnTo>
                    <a:pt x="1107158" y="1207869"/>
                  </a:lnTo>
                  <a:close/>
                </a:path>
                <a:path w="1107439" h="1208404">
                  <a:moveTo>
                    <a:pt x="548105" y="1154326"/>
                  </a:moveTo>
                  <a:lnTo>
                    <a:pt x="154406" y="1154326"/>
                  </a:lnTo>
                  <a:lnTo>
                    <a:pt x="109155" y="1153772"/>
                  </a:lnTo>
                  <a:lnTo>
                    <a:pt x="61173" y="1139377"/>
                  </a:lnTo>
                  <a:lnTo>
                    <a:pt x="12772" y="1097055"/>
                  </a:lnTo>
                  <a:lnTo>
                    <a:pt x="53" y="1048814"/>
                  </a:lnTo>
                  <a:lnTo>
                    <a:pt x="0" y="1047239"/>
                  </a:lnTo>
                  <a:lnTo>
                    <a:pt x="4800" y="996846"/>
                  </a:lnTo>
                  <a:lnTo>
                    <a:pt x="105587" y="31495"/>
                  </a:lnTo>
                  <a:lnTo>
                    <a:pt x="211098" y="31495"/>
                  </a:lnTo>
                  <a:lnTo>
                    <a:pt x="113461" y="998421"/>
                  </a:lnTo>
                  <a:lnTo>
                    <a:pt x="111812" y="1020468"/>
                  </a:lnTo>
                  <a:lnTo>
                    <a:pt x="128274" y="1056098"/>
                  </a:lnTo>
                  <a:lnTo>
                    <a:pt x="796923" y="1061413"/>
                  </a:lnTo>
                  <a:lnTo>
                    <a:pt x="774088" y="1087286"/>
                  </a:lnTo>
                  <a:lnTo>
                    <a:pt x="733144" y="1115116"/>
                  </a:lnTo>
                  <a:lnTo>
                    <a:pt x="696136" y="1129916"/>
                  </a:lnTo>
                  <a:lnTo>
                    <a:pt x="658390" y="1144028"/>
                  </a:lnTo>
                  <a:lnTo>
                    <a:pt x="598252" y="1153944"/>
                  </a:lnTo>
                  <a:lnTo>
                    <a:pt x="548105" y="1154326"/>
                  </a:lnTo>
                  <a:close/>
                </a:path>
                <a:path w="1107439" h="1208404">
                  <a:moveTo>
                    <a:pt x="796923" y="1061413"/>
                  </a:moveTo>
                  <a:lnTo>
                    <a:pt x="548105" y="1061413"/>
                  </a:lnTo>
                  <a:lnTo>
                    <a:pt x="570374" y="1061363"/>
                  </a:lnTo>
                  <a:lnTo>
                    <a:pt x="584522" y="1061019"/>
                  </a:lnTo>
                  <a:lnTo>
                    <a:pt x="628493" y="1056319"/>
                  </a:lnTo>
                  <a:lnTo>
                    <a:pt x="674519" y="1042490"/>
                  </a:lnTo>
                  <a:lnTo>
                    <a:pt x="712413" y="1019188"/>
                  </a:lnTo>
                  <a:lnTo>
                    <a:pt x="738655" y="995271"/>
                  </a:lnTo>
                  <a:lnTo>
                    <a:pt x="796923" y="1061413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204903" y="4587487"/>
              <a:ext cx="1107440" cy="1208405"/>
            </a:xfrm>
            <a:custGeom>
              <a:avLst/>
              <a:gdLst/>
              <a:ahLst/>
              <a:cxnLst/>
              <a:rect l="l" t="t" r="r" b="b"/>
              <a:pathLst>
                <a:path w="1107439" h="1208404">
                  <a:moveTo>
                    <a:pt x="105609" y="31495"/>
                  </a:moveTo>
                  <a:lnTo>
                    <a:pt x="211121" y="31495"/>
                  </a:lnTo>
                  <a:lnTo>
                    <a:pt x="113483" y="998421"/>
                  </a:lnTo>
                  <a:lnTo>
                    <a:pt x="111835" y="1020468"/>
                  </a:lnTo>
                  <a:lnTo>
                    <a:pt x="128296" y="1056098"/>
                  </a:lnTo>
                  <a:lnTo>
                    <a:pt x="168601" y="1061413"/>
                  </a:lnTo>
                  <a:lnTo>
                    <a:pt x="548127" y="1061413"/>
                  </a:lnTo>
                  <a:lnTo>
                    <a:pt x="596626" y="1060084"/>
                  </a:lnTo>
                  <a:lnTo>
                    <a:pt x="638875" y="1054523"/>
                  </a:lnTo>
                  <a:lnTo>
                    <a:pt x="683068" y="1038775"/>
                  </a:lnTo>
                  <a:lnTo>
                    <a:pt x="719878" y="1013381"/>
                  </a:lnTo>
                  <a:lnTo>
                    <a:pt x="738678" y="995271"/>
                  </a:lnTo>
                  <a:lnTo>
                    <a:pt x="796945" y="1061413"/>
                  </a:lnTo>
                  <a:lnTo>
                    <a:pt x="756000" y="1103046"/>
                  </a:lnTo>
                  <a:lnTo>
                    <a:pt x="696158" y="1129916"/>
                  </a:lnTo>
                  <a:lnTo>
                    <a:pt x="658412" y="1144028"/>
                  </a:lnTo>
                  <a:lnTo>
                    <a:pt x="598275" y="1153944"/>
                  </a:lnTo>
                  <a:lnTo>
                    <a:pt x="548127" y="1154326"/>
                  </a:lnTo>
                  <a:lnTo>
                    <a:pt x="154428" y="1154326"/>
                  </a:lnTo>
                  <a:lnTo>
                    <a:pt x="109177" y="1153772"/>
                  </a:lnTo>
                  <a:lnTo>
                    <a:pt x="61195" y="1139377"/>
                  </a:lnTo>
                  <a:lnTo>
                    <a:pt x="12795" y="1097055"/>
                  </a:lnTo>
                  <a:lnTo>
                    <a:pt x="0" y="1047473"/>
                  </a:lnTo>
                  <a:lnTo>
                    <a:pt x="4822" y="996846"/>
                  </a:lnTo>
                  <a:lnTo>
                    <a:pt x="105609" y="31495"/>
                  </a:lnTo>
                  <a:close/>
                </a:path>
                <a:path w="1107439" h="1208404">
                  <a:moveTo>
                    <a:pt x="1001669" y="1207869"/>
                  </a:moveTo>
                  <a:lnTo>
                    <a:pt x="1001669" y="618895"/>
                  </a:lnTo>
                  <a:lnTo>
                    <a:pt x="562300" y="618895"/>
                  </a:lnTo>
                  <a:lnTo>
                    <a:pt x="562300" y="525982"/>
                  </a:lnTo>
                  <a:lnTo>
                    <a:pt x="1001669" y="525982"/>
                  </a:lnTo>
                  <a:lnTo>
                    <a:pt x="1001669" y="0"/>
                  </a:lnTo>
                  <a:lnTo>
                    <a:pt x="1107180" y="0"/>
                  </a:lnTo>
                  <a:lnTo>
                    <a:pt x="1107180" y="1207869"/>
                  </a:lnTo>
                  <a:lnTo>
                    <a:pt x="1001669" y="1207869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448985" y="4587487"/>
              <a:ext cx="1324610" cy="1208405"/>
            </a:xfrm>
            <a:custGeom>
              <a:avLst/>
              <a:gdLst/>
              <a:ahLst/>
              <a:cxnLst/>
              <a:rect l="l" t="t" r="r" b="b"/>
              <a:pathLst>
                <a:path w="1324609" h="1208404">
                  <a:moveTo>
                    <a:pt x="548105" y="1154326"/>
                  </a:moveTo>
                  <a:lnTo>
                    <a:pt x="154406" y="1154326"/>
                  </a:lnTo>
                  <a:lnTo>
                    <a:pt x="109155" y="1153772"/>
                  </a:lnTo>
                  <a:lnTo>
                    <a:pt x="61173" y="1139377"/>
                  </a:lnTo>
                  <a:lnTo>
                    <a:pt x="12772" y="1097055"/>
                  </a:lnTo>
                  <a:lnTo>
                    <a:pt x="53" y="1048814"/>
                  </a:lnTo>
                  <a:lnTo>
                    <a:pt x="0" y="1047239"/>
                  </a:lnTo>
                  <a:lnTo>
                    <a:pt x="4800" y="996846"/>
                  </a:lnTo>
                  <a:lnTo>
                    <a:pt x="105587" y="31495"/>
                  </a:lnTo>
                  <a:lnTo>
                    <a:pt x="211098" y="31495"/>
                  </a:lnTo>
                  <a:lnTo>
                    <a:pt x="113461" y="998421"/>
                  </a:lnTo>
                  <a:lnTo>
                    <a:pt x="111812" y="1020468"/>
                  </a:lnTo>
                  <a:lnTo>
                    <a:pt x="128274" y="1056098"/>
                  </a:lnTo>
                  <a:lnTo>
                    <a:pt x="796923" y="1061413"/>
                  </a:lnTo>
                  <a:lnTo>
                    <a:pt x="774088" y="1087286"/>
                  </a:lnTo>
                  <a:lnTo>
                    <a:pt x="733144" y="1115116"/>
                  </a:lnTo>
                  <a:lnTo>
                    <a:pt x="696136" y="1129916"/>
                  </a:lnTo>
                  <a:lnTo>
                    <a:pt x="658390" y="1144028"/>
                  </a:lnTo>
                  <a:lnTo>
                    <a:pt x="598252" y="1153944"/>
                  </a:lnTo>
                  <a:lnTo>
                    <a:pt x="548105" y="1154326"/>
                  </a:lnTo>
                  <a:close/>
                </a:path>
                <a:path w="1324609" h="1208404">
                  <a:moveTo>
                    <a:pt x="796923" y="1061413"/>
                  </a:moveTo>
                  <a:lnTo>
                    <a:pt x="548105" y="1061413"/>
                  </a:lnTo>
                  <a:lnTo>
                    <a:pt x="570374" y="1061363"/>
                  </a:lnTo>
                  <a:lnTo>
                    <a:pt x="584522" y="1061019"/>
                  </a:lnTo>
                  <a:lnTo>
                    <a:pt x="628493" y="1056319"/>
                  </a:lnTo>
                  <a:lnTo>
                    <a:pt x="674519" y="1042490"/>
                  </a:lnTo>
                  <a:lnTo>
                    <a:pt x="712413" y="1019188"/>
                  </a:lnTo>
                  <a:lnTo>
                    <a:pt x="738655" y="995271"/>
                  </a:lnTo>
                  <a:lnTo>
                    <a:pt x="796923" y="1061413"/>
                  </a:lnTo>
                  <a:close/>
                </a:path>
                <a:path w="1324609" h="1208404">
                  <a:moveTo>
                    <a:pt x="1091410" y="1207869"/>
                  </a:moveTo>
                  <a:lnTo>
                    <a:pt x="985898" y="1207869"/>
                  </a:lnTo>
                  <a:lnTo>
                    <a:pt x="985898" y="0"/>
                  </a:lnTo>
                  <a:lnTo>
                    <a:pt x="1091410" y="0"/>
                  </a:lnTo>
                  <a:lnTo>
                    <a:pt x="1091410" y="489761"/>
                  </a:lnTo>
                  <a:lnTo>
                    <a:pt x="1324480" y="489761"/>
                  </a:lnTo>
                  <a:lnTo>
                    <a:pt x="1324480" y="582674"/>
                  </a:lnTo>
                  <a:lnTo>
                    <a:pt x="1091410" y="582674"/>
                  </a:lnTo>
                  <a:lnTo>
                    <a:pt x="1091410" y="1207869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448963" y="4587487"/>
              <a:ext cx="1324610" cy="1208405"/>
            </a:xfrm>
            <a:custGeom>
              <a:avLst/>
              <a:gdLst/>
              <a:ahLst/>
              <a:cxnLst/>
              <a:rect l="l" t="t" r="r" b="b"/>
              <a:pathLst>
                <a:path w="1324609" h="1208404">
                  <a:moveTo>
                    <a:pt x="105609" y="31495"/>
                  </a:moveTo>
                  <a:lnTo>
                    <a:pt x="211121" y="31495"/>
                  </a:lnTo>
                  <a:lnTo>
                    <a:pt x="113483" y="998421"/>
                  </a:lnTo>
                  <a:lnTo>
                    <a:pt x="111835" y="1020468"/>
                  </a:lnTo>
                  <a:lnTo>
                    <a:pt x="128296" y="1056098"/>
                  </a:lnTo>
                  <a:lnTo>
                    <a:pt x="168601" y="1061413"/>
                  </a:lnTo>
                  <a:lnTo>
                    <a:pt x="548127" y="1061413"/>
                  </a:lnTo>
                  <a:lnTo>
                    <a:pt x="596626" y="1060084"/>
                  </a:lnTo>
                  <a:lnTo>
                    <a:pt x="638875" y="1054523"/>
                  </a:lnTo>
                  <a:lnTo>
                    <a:pt x="683068" y="1038775"/>
                  </a:lnTo>
                  <a:lnTo>
                    <a:pt x="719878" y="1013381"/>
                  </a:lnTo>
                  <a:lnTo>
                    <a:pt x="738678" y="995271"/>
                  </a:lnTo>
                  <a:lnTo>
                    <a:pt x="796945" y="1061413"/>
                  </a:lnTo>
                  <a:lnTo>
                    <a:pt x="756000" y="1103046"/>
                  </a:lnTo>
                  <a:lnTo>
                    <a:pt x="696158" y="1129916"/>
                  </a:lnTo>
                  <a:lnTo>
                    <a:pt x="658412" y="1144028"/>
                  </a:lnTo>
                  <a:lnTo>
                    <a:pt x="598275" y="1153944"/>
                  </a:lnTo>
                  <a:lnTo>
                    <a:pt x="548127" y="1154326"/>
                  </a:lnTo>
                  <a:lnTo>
                    <a:pt x="154428" y="1154326"/>
                  </a:lnTo>
                  <a:lnTo>
                    <a:pt x="109177" y="1153772"/>
                  </a:lnTo>
                  <a:lnTo>
                    <a:pt x="61195" y="1139377"/>
                  </a:lnTo>
                  <a:lnTo>
                    <a:pt x="12795" y="1097055"/>
                  </a:lnTo>
                  <a:lnTo>
                    <a:pt x="0" y="1047473"/>
                  </a:lnTo>
                  <a:lnTo>
                    <a:pt x="4822" y="996846"/>
                  </a:lnTo>
                  <a:lnTo>
                    <a:pt x="105609" y="31495"/>
                  </a:lnTo>
                  <a:close/>
                </a:path>
                <a:path w="1324609" h="1208404">
                  <a:moveTo>
                    <a:pt x="985921" y="1207869"/>
                  </a:moveTo>
                  <a:lnTo>
                    <a:pt x="985921" y="0"/>
                  </a:lnTo>
                  <a:lnTo>
                    <a:pt x="1091432" y="0"/>
                  </a:lnTo>
                  <a:lnTo>
                    <a:pt x="1091432" y="489761"/>
                  </a:lnTo>
                  <a:lnTo>
                    <a:pt x="1324502" y="489761"/>
                  </a:lnTo>
                  <a:lnTo>
                    <a:pt x="1324502" y="582674"/>
                  </a:lnTo>
                  <a:lnTo>
                    <a:pt x="1091432" y="582674"/>
                  </a:lnTo>
                  <a:lnTo>
                    <a:pt x="1091432" y="1207869"/>
                  </a:lnTo>
                  <a:lnTo>
                    <a:pt x="985921" y="1207869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776478" y="4603235"/>
              <a:ext cx="1252220" cy="1192530"/>
            </a:xfrm>
            <a:custGeom>
              <a:avLst/>
              <a:gdLst/>
              <a:ahLst/>
              <a:cxnLst/>
              <a:rect l="l" t="t" r="r" b="b"/>
              <a:pathLst>
                <a:path w="1252220" h="1192529">
                  <a:moveTo>
                    <a:pt x="1251963" y="585824"/>
                  </a:moveTo>
                  <a:lnTo>
                    <a:pt x="0" y="585824"/>
                  </a:lnTo>
                  <a:lnTo>
                    <a:pt x="0" y="492911"/>
                  </a:lnTo>
                  <a:lnTo>
                    <a:pt x="1251963" y="492911"/>
                  </a:lnTo>
                  <a:lnTo>
                    <a:pt x="1251963" y="585824"/>
                  </a:lnTo>
                  <a:close/>
                </a:path>
                <a:path w="1252220" h="1192529">
                  <a:moveTo>
                    <a:pt x="1135440" y="953637"/>
                  </a:moveTo>
                  <a:lnTo>
                    <a:pt x="994976" y="953637"/>
                  </a:lnTo>
                  <a:lnTo>
                    <a:pt x="1007365" y="948359"/>
                  </a:lnTo>
                  <a:lnTo>
                    <a:pt x="1019680" y="936216"/>
                  </a:lnTo>
                  <a:lnTo>
                    <a:pt x="1039058" y="891371"/>
                  </a:lnTo>
                  <a:lnTo>
                    <a:pt x="1039318" y="856689"/>
                  </a:lnTo>
                  <a:lnTo>
                    <a:pt x="1038061" y="814563"/>
                  </a:lnTo>
                  <a:lnTo>
                    <a:pt x="1028932" y="792122"/>
                  </a:lnTo>
                  <a:lnTo>
                    <a:pt x="1004154" y="783855"/>
                  </a:lnTo>
                  <a:lnTo>
                    <a:pt x="955901" y="782674"/>
                  </a:lnTo>
                  <a:lnTo>
                    <a:pt x="129133" y="782674"/>
                  </a:lnTo>
                  <a:lnTo>
                    <a:pt x="129133" y="689761"/>
                  </a:lnTo>
                  <a:lnTo>
                    <a:pt x="963775" y="689761"/>
                  </a:lnTo>
                  <a:lnTo>
                    <a:pt x="986130" y="689884"/>
                  </a:lnTo>
                  <a:lnTo>
                    <a:pt x="1033854" y="697635"/>
                  </a:lnTo>
                  <a:lnTo>
                    <a:pt x="1076262" y="713358"/>
                  </a:lnTo>
                  <a:lnTo>
                    <a:pt x="1115153" y="744977"/>
                  </a:lnTo>
                  <a:lnTo>
                    <a:pt x="1138898" y="795014"/>
                  </a:lnTo>
                  <a:lnTo>
                    <a:pt x="1144780" y="844091"/>
                  </a:lnTo>
                  <a:lnTo>
                    <a:pt x="1144851" y="858461"/>
                  </a:lnTo>
                  <a:lnTo>
                    <a:pt x="1144053" y="913972"/>
                  </a:lnTo>
                  <a:lnTo>
                    <a:pt x="1138282" y="948815"/>
                  </a:lnTo>
                  <a:lnTo>
                    <a:pt x="1135440" y="953637"/>
                  </a:lnTo>
                  <a:close/>
                </a:path>
                <a:path w="1252220" h="1192529">
                  <a:moveTo>
                    <a:pt x="918106" y="1192121"/>
                  </a:moveTo>
                  <a:lnTo>
                    <a:pt x="261416" y="1192121"/>
                  </a:lnTo>
                  <a:lnTo>
                    <a:pt x="205203" y="1191370"/>
                  </a:lnTo>
                  <a:lnTo>
                    <a:pt x="148584" y="1171858"/>
                  </a:lnTo>
                  <a:lnTo>
                    <a:pt x="122046" y="1144089"/>
                  </a:lnTo>
                  <a:lnTo>
                    <a:pt x="97009" y="1115165"/>
                  </a:lnTo>
                  <a:lnTo>
                    <a:pt x="79416" y="1065583"/>
                  </a:lnTo>
                  <a:lnTo>
                    <a:pt x="78739" y="1022043"/>
                  </a:lnTo>
                  <a:lnTo>
                    <a:pt x="78961" y="999614"/>
                  </a:lnTo>
                  <a:lnTo>
                    <a:pt x="92913" y="947240"/>
                  </a:lnTo>
                  <a:lnTo>
                    <a:pt x="108562" y="911512"/>
                  </a:lnTo>
                  <a:lnTo>
                    <a:pt x="148695" y="867786"/>
                  </a:lnTo>
                  <a:lnTo>
                    <a:pt x="197637" y="844091"/>
                  </a:lnTo>
                  <a:lnTo>
                    <a:pt x="237695" y="834051"/>
                  </a:lnTo>
                  <a:lnTo>
                    <a:pt x="256876" y="835011"/>
                  </a:lnTo>
                  <a:lnTo>
                    <a:pt x="286613" y="839366"/>
                  </a:lnTo>
                  <a:lnTo>
                    <a:pt x="829824" y="929683"/>
                  </a:lnTo>
                  <a:lnTo>
                    <a:pt x="252385" y="929683"/>
                  </a:lnTo>
                  <a:lnTo>
                    <a:pt x="234841" y="930015"/>
                  </a:lnTo>
                  <a:lnTo>
                    <a:pt x="194216" y="965215"/>
                  </a:lnTo>
                  <a:lnTo>
                    <a:pt x="184251" y="1020468"/>
                  </a:lnTo>
                  <a:lnTo>
                    <a:pt x="184509" y="1047129"/>
                  </a:lnTo>
                  <a:lnTo>
                    <a:pt x="200786" y="1082672"/>
                  </a:lnTo>
                  <a:lnTo>
                    <a:pt x="238323" y="1098949"/>
                  </a:lnTo>
                  <a:lnTo>
                    <a:pt x="1174798" y="1099208"/>
                  </a:lnTo>
                  <a:lnTo>
                    <a:pt x="1150179" y="1125081"/>
                  </a:lnTo>
                  <a:lnTo>
                    <a:pt x="1108915" y="1152911"/>
                  </a:lnTo>
                  <a:lnTo>
                    <a:pt x="1073224" y="1167711"/>
                  </a:lnTo>
                  <a:lnTo>
                    <a:pt x="1036696" y="1181823"/>
                  </a:lnTo>
                  <a:lnTo>
                    <a:pt x="973679" y="1191739"/>
                  </a:lnTo>
                  <a:lnTo>
                    <a:pt x="918106" y="1192121"/>
                  </a:lnTo>
                  <a:close/>
                </a:path>
                <a:path w="1252220" h="1192529">
                  <a:moveTo>
                    <a:pt x="998335" y="1053268"/>
                  </a:moveTo>
                  <a:lnTo>
                    <a:pt x="281888" y="933854"/>
                  </a:lnTo>
                  <a:lnTo>
                    <a:pt x="252385" y="929683"/>
                  </a:lnTo>
                  <a:lnTo>
                    <a:pt x="829824" y="929683"/>
                  </a:lnTo>
                  <a:lnTo>
                    <a:pt x="940153" y="948027"/>
                  </a:lnTo>
                  <a:lnTo>
                    <a:pt x="975057" y="953158"/>
                  </a:lnTo>
                  <a:lnTo>
                    <a:pt x="994976" y="953637"/>
                  </a:lnTo>
                  <a:lnTo>
                    <a:pt x="1135440" y="953637"/>
                  </a:lnTo>
                  <a:lnTo>
                    <a:pt x="1122621" y="975389"/>
                  </a:lnTo>
                  <a:lnTo>
                    <a:pt x="1092121" y="1007869"/>
                  </a:lnTo>
                  <a:lnTo>
                    <a:pt x="1060072" y="1038553"/>
                  </a:lnTo>
                  <a:lnTo>
                    <a:pt x="1033558" y="1052554"/>
                  </a:lnTo>
                  <a:lnTo>
                    <a:pt x="998335" y="1053268"/>
                  </a:lnTo>
                  <a:close/>
                </a:path>
                <a:path w="1252220" h="1192529">
                  <a:moveTo>
                    <a:pt x="1174798" y="1099208"/>
                  </a:moveTo>
                  <a:lnTo>
                    <a:pt x="908657" y="1099208"/>
                  </a:lnTo>
                  <a:lnTo>
                    <a:pt x="954892" y="1098986"/>
                  </a:lnTo>
                  <a:lnTo>
                    <a:pt x="983263" y="1097436"/>
                  </a:lnTo>
                  <a:lnTo>
                    <a:pt x="1033066" y="1085035"/>
                  </a:lnTo>
                  <a:lnTo>
                    <a:pt x="1077751" y="1067909"/>
                  </a:lnTo>
                  <a:lnTo>
                    <a:pt x="1116530" y="1033066"/>
                  </a:lnTo>
                  <a:lnTo>
                    <a:pt x="1174798" y="1099208"/>
                  </a:lnTo>
                  <a:close/>
                </a:path>
                <a:path w="1252220" h="1192529">
                  <a:moveTo>
                    <a:pt x="911807" y="392124"/>
                  </a:moveTo>
                  <a:lnTo>
                    <a:pt x="291337" y="392124"/>
                  </a:lnTo>
                  <a:lnTo>
                    <a:pt x="233119" y="391373"/>
                  </a:lnTo>
                  <a:lnTo>
                    <a:pt x="170422" y="371861"/>
                  </a:lnTo>
                  <a:lnTo>
                    <a:pt x="137007" y="344093"/>
                  </a:lnTo>
                  <a:lnTo>
                    <a:pt x="105142" y="314774"/>
                  </a:lnTo>
                  <a:lnTo>
                    <a:pt x="82750" y="254957"/>
                  </a:lnTo>
                  <a:lnTo>
                    <a:pt x="81889" y="196849"/>
                  </a:lnTo>
                  <a:lnTo>
                    <a:pt x="82750" y="138729"/>
                  </a:lnTo>
                  <a:lnTo>
                    <a:pt x="105142" y="78592"/>
                  </a:lnTo>
                  <a:lnTo>
                    <a:pt x="137007" y="48818"/>
                  </a:lnTo>
                  <a:lnTo>
                    <a:pt x="170422" y="20595"/>
                  </a:lnTo>
                  <a:lnTo>
                    <a:pt x="233119" y="762"/>
                  </a:lnTo>
                  <a:lnTo>
                    <a:pt x="291337" y="0"/>
                  </a:lnTo>
                  <a:lnTo>
                    <a:pt x="1133853" y="0"/>
                  </a:lnTo>
                  <a:lnTo>
                    <a:pt x="1133853" y="92913"/>
                  </a:lnTo>
                  <a:lnTo>
                    <a:pt x="297636" y="92913"/>
                  </a:lnTo>
                  <a:lnTo>
                    <a:pt x="260850" y="93331"/>
                  </a:lnTo>
                  <a:lnTo>
                    <a:pt x="211022" y="119684"/>
                  </a:lnTo>
                  <a:lnTo>
                    <a:pt x="187769" y="167297"/>
                  </a:lnTo>
                  <a:lnTo>
                    <a:pt x="187400" y="196849"/>
                  </a:lnTo>
                  <a:lnTo>
                    <a:pt x="187769" y="226389"/>
                  </a:lnTo>
                  <a:lnTo>
                    <a:pt x="211022" y="273227"/>
                  </a:lnTo>
                  <a:lnTo>
                    <a:pt x="260850" y="298805"/>
                  </a:lnTo>
                  <a:lnTo>
                    <a:pt x="297636" y="299211"/>
                  </a:lnTo>
                  <a:lnTo>
                    <a:pt x="1160625" y="299211"/>
                  </a:lnTo>
                  <a:lnTo>
                    <a:pt x="1137790" y="325084"/>
                  </a:lnTo>
                  <a:lnTo>
                    <a:pt x="1096846" y="352914"/>
                  </a:lnTo>
                  <a:lnTo>
                    <a:pt x="1059838" y="367715"/>
                  </a:lnTo>
                  <a:lnTo>
                    <a:pt x="1022092" y="381826"/>
                  </a:lnTo>
                  <a:lnTo>
                    <a:pt x="961954" y="391743"/>
                  </a:lnTo>
                  <a:lnTo>
                    <a:pt x="911807" y="392124"/>
                  </a:lnTo>
                  <a:close/>
                </a:path>
                <a:path w="1252220" h="1192529">
                  <a:moveTo>
                    <a:pt x="1160625" y="299211"/>
                  </a:moveTo>
                  <a:lnTo>
                    <a:pt x="911807" y="299211"/>
                  </a:lnTo>
                  <a:lnTo>
                    <a:pt x="934076" y="299162"/>
                  </a:lnTo>
                  <a:lnTo>
                    <a:pt x="948224" y="298817"/>
                  </a:lnTo>
                  <a:lnTo>
                    <a:pt x="992195" y="294117"/>
                  </a:lnTo>
                  <a:lnTo>
                    <a:pt x="1038221" y="280289"/>
                  </a:lnTo>
                  <a:lnTo>
                    <a:pt x="1076115" y="256987"/>
                  </a:lnTo>
                  <a:lnTo>
                    <a:pt x="1102357" y="233069"/>
                  </a:lnTo>
                  <a:lnTo>
                    <a:pt x="1160625" y="299211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776478" y="4603235"/>
              <a:ext cx="1252220" cy="1192530"/>
            </a:xfrm>
            <a:custGeom>
              <a:avLst/>
              <a:gdLst/>
              <a:ahLst/>
              <a:cxnLst/>
              <a:rect l="l" t="t" r="r" b="b"/>
              <a:pathLst>
                <a:path w="1252220" h="1192529">
                  <a:moveTo>
                    <a:pt x="1251963" y="585824"/>
                  </a:moveTo>
                  <a:lnTo>
                    <a:pt x="0" y="585824"/>
                  </a:lnTo>
                  <a:lnTo>
                    <a:pt x="0" y="492911"/>
                  </a:lnTo>
                  <a:lnTo>
                    <a:pt x="1251963" y="492911"/>
                  </a:lnTo>
                  <a:lnTo>
                    <a:pt x="1251963" y="585824"/>
                  </a:lnTo>
                  <a:close/>
                </a:path>
                <a:path w="1252220" h="1192529">
                  <a:moveTo>
                    <a:pt x="261416" y="1192121"/>
                  </a:moveTo>
                  <a:lnTo>
                    <a:pt x="205203" y="1191370"/>
                  </a:lnTo>
                  <a:lnTo>
                    <a:pt x="148584" y="1171857"/>
                  </a:lnTo>
                  <a:lnTo>
                    <a:pt x="122046" y="1144089"/>
                  </a:lnTo>
                  <a:lnTo>
                    <a:pt x="97009" y="1115165"/>
                  </a:lnTo>
                  <a:lnTo>
                    <a:pt x="79416" y="1065583"/>
                  </a:lnTo>
                  <a:lnTo>
                    <a:pt x="78739" y="1022043"/>
                  </a:lnTo>
                  <a:lnTo>
                    <a:pt x="78961" y="999614"/>
                  </a:lnTo>
                  <a:lnTo>
                    <a:pt x="92913" y="947240"/>
                  </a:lnTo>
                  <a:lnTo>
                    <a:pt x="108562" y="911512"/>
                  </a:lnTo>
                  <a:lnTo>
                    <a:pt x="148695" y="867786"/>
                  </a:lnTo>
                  <a:lnTo>
                    <a:pt x="197637" y="844091"/>
                  </a:lnTo>
                  <a:lnTo>
                    <a:pt x="237695" y="834051"/>
                  </a:lnTo>
                  <a:lnTo>
                    <a:pt x="256876" y="835011"/>
                  </a:lnTo>
                  <a:lnTo>
                    <a:pt x="286613" y="839366"/>
                  </a:lnTo>
                  <a:lnTo>
                    <a:pt x="940153" y="948027"/>
                  </a:lnTo>
                  <a:lnTo>
                    <a:pt x="975057" y="953158"/>
                  </a:lnTo>
                  <a:lnTo>
                    <a:pt x="1019680" y="936216"/>
                  </a:lnTo>
                  <a:lnTo>
                    <a:pt x="1039058" y="891371"/>
                  </a:lnTo>
                  <a:lnTo>
                    <a:pt x="1039365" y="858264"/>
                  </a:lnTo>
                  <a:lnTo>
                    <a:pt x="1038061" y="814563"/>
                  </a:lnTo>
                  <a:lnTo>
                    <a:pt x="1028932" y="792122"/>
                  </a:lnTo>
                  <a:lnTo>
                    <a:pt x="1004154" y="783855"/>
                  </a:lnTo>
                  <a:lnTo>
                    <a:pt x="955901" y="782674"/>
                  </a:lnTo>
                  <a:lnTo>
                    <a:pt x="129133" y="782674"/>
                  </a:lnTo>
                  <a:lnTo>
                    <a:pt x="129133" y="689761"/>
                  </a:lnTo>
                  <a:lnTo>
                    <a:pt x="963775" y="689761"/>
                  </a:lnTo>
                  <a:lnTo>
                    <a:pt x="986130" y="689884"/>
                  </a:lnTo>
                  <a:lnTo>
                    <a:pt x="1033854" y="697634"/>
                  </a:lnTo>
                  <a:lnTo>
                    <a:pt x="1076262" y="713358"/>
                  </a:lnTo>
                  <a:lnTo>
                    <a:pt x="1115153" y="744977"/>
                  </a:lnTo>
                  <a:lnTo>
                    <a:pt x="1138897" y="795014"/>
                  </a:lnTo>
                  <a:lnTo>
                    <a:pt x="1144877" y="856689"/>
                  </a:lnTo>
                  <a:lnTo>
                    <a:pt x="1144052" y="913972"/>
                  </a:lnTo>
                  <a:lnTo>
                    <a:pt x="1122620" y="975389"/>
                  </a:lnTo>
                  <a:lnTo>
                    <a:pt x="1092121" y="1007869"/>
                  </a:lnTo>
                  <a:lnTo>
                    <a:pt x="1060072" y="1038553"/>
                  </a:lnTo>
                  <a:lnTo>
                    <a:pt x="998335" y="1053268"/>
                  </a:lnTo>
                  <a:lnTo>
                    <a:pt x="940153" y="1044090"/>
                  </a:lnTo>
                  <a:lnTo>
                    <a:pt x="281888" y="933854"/>
                  </a:lnTo>
                  <a:lnTo>
                    <a:pt x="252385" y="929683"/>
                  </a:lnTo>
                  <a:lnTo>
                    <a:pt x="207873" y="950389"/>
                  </a:lnTo>
                  <a:lnTo>
                    <a:pt x="184620" y="993684"/>
                  </a:lnTo>
                  <a:lnTo>
                    <a:pt x="184251" y="1020468"/>
                  </a:lnTo>
                  <a:lnTo>
                    <a:pt x="184509" y="1047129"/>
                  </a:lnTo>
                  <a:lnTo>
                    <a:pt x="200786" y="1082672"/>
                  </a:lnTo>
                  <a:lnTo>
                    <a:pt x="238323" y="1098949"/>
                  </a:lnTo>
                  <a:lnTo>
                    <a:pt x="267715" y="1099208"/>
                  </a:lnTo>
                  <a:lnTo>
                    <a:pt x="908657" y="1099208"/>
                  </a:lnTo>
                  <a:lnTo>
                    <a:pt x="954892" y="1098986"/>
                  </a:lnTo>
                  <a:lnTo>
                    <a:pt x="1005433" y="1093228"/>
                  </a:lnTo>
                  <a:lnTo>
                    <a:pt x="1060059" y="1076250"/>
                  </a:lnTo>
                  <a:lnTo>
                    <a:pt x="1093967" y="1055138"/>
                  </a:lnTo>
                  <a:lnTo>
                    <a:pt x="1116530" y="1033066"/>
                  </a:lnTo>
                  <a:lnTo>
                    <a:pt x="1174798" y="1099208"/>
                  </a:lnTo>
                  <a:lnTo>
                    <a:pt x="1131393" y="1140841"/>
                  </a:lnTo>
                  <a:lnTo>
                    <a:pt x="1073224" y="1167711"/>
                  </a:lnTo>
                  <a:lnTo>
                    <a:pt x="1036696" y="1181823"/>
                  </a:lnTo>
                  <a:lnTo>
                    <a:pt x="973679" y="1191739"/>
                  </a:lnTo>
                  <a:lnTo>
                    <a:pt x="918106" y="1192121"/>
                  </a:lnTo>
                  <a:lnTo>
                    <a:pt x="261416" y="1192121"/>
                  </a:lnTo>
                  <a:close/>
                </a:path>
                <a:path w="1252220" h="1192529">
                  <a:moveTo>
                    <a:pt x="291337" y="392124"/>
                  </a:moveTo>
                  <a:lnTo>
                    <a:pt x="233119" y="391373"/>
                  </a:lnTo>
                  <a:lnTo>
                    <a:pt x="170422" y="371861"/>
                  </a:lnTo>
                  <a:lnTo>
                    <a:pt x="137007" y="344093"/>
                  </a:lnTo>
                  <a:lnTo>
                    <a:pt x="105142" y="314774"/>
                  </a:lnTo>
                  <a:lnTo>
                    <a:pt x="82750" y="254957"/>
                  </a:lnTo>
                  <a:lnTo>
                    <a:pt x="81889" y="196849"/>
                  </a:lnTo>
                  <a:lnTo>
                    <a:pt x="82750" y="138729"/>
                  </a:lnTo>
                  <a:lnTo>
                    <a:pt x="105142" y="78592"/>
                  </a:lnTo>
                  <a:lnTo>
                    <a:pt x="137007" y="48818"/>
                  </a:lnTo>
                  <a:lnTo>
                    <a:pt x="170422" y="20595"/>
                  </a:lnTo>
                  <a:lnTo>
                    <a:pt x="233119" y="762"/>
                  </a:lnTo>
                  <a:lnTo>
                    <a:pt x="291337" y="0"/>
                  </a:lnTo>
                  <a:lnTo>
                    <a:pt x="1133853" y="0"/>
                  </a:lnTo>
                  <a:lnTo>
                    <a:pt x="1133853" y="92913"/>
                  </a:lnTo>
                  <a:lnTo>
                    <a:pt x="297636" y="92913"/>
                  </a:lnTo>
                  <a:lnTo>
                    <a:pt x="260850" y="93331"/>
                  </a:lnTo>
                  <a:lnTo>
                    <a:pt x="211022" y="119684"/>
                  </a:lnTo>
                  <a:lnTo>
                    <a:pt x="187769" y="167297"/>
                  </a:lnTo>
                  <a:lnTo>
                    <a:pt x="187400" y="196849"/>
                  </a:lnTo>
                  <a:lnTo>
                    <a:pt x="187769" y="226389"/>
                  </a:lnTo>
                  <a:lnTo>
                    <a:pt x="211022" y="273227"/>
                  </a:lnTo>
                  <a:lnTo>
                    <a:pt x="260850" y="298805"/>
                  </a:lnTo>
                  <a:lnTo>
                    <a:pt x="297636" y="299211"/>
                  </a:lnTo>
                  <a:lnTo>
                    <a:pt x="911807" y="299211"/>
                  </a:lnTo>
                  <a:lnTo>
                    <a:pt x="960306" y="297882"/>
                  </a:lnTo>
                  <a:lnTo>
                    <a:pt x="1002555" y="292321"/>
                  </a:lnTo>
                  <a:lnTo>
                    <a:pt x="1046747" y="276573"/>
                  </a:lnTo>
                  <a:lnTo>
                    <a:pt x="1083558" y="251180"/>
                  </a:lnTo>
                  <a:lnTo>
                    <a:pt x="1102357" y="233069"/>
                  </a:lnTo>
                  <a:lnTo>
                    <a:pt x="1160625" y="299211"/>
                  </a:lnTo>
                  <a:lnTo>
                    <a:pt x="1119680" y="340845"/>
                  </a:lnTo>
                  <a:lnTo>
                    <a:pt x="1059838" y="367715"/>
                  </a:lnTo>
                  <a:lnTo>
                    <a:pt x="1022092" y="381826"/>
                  </a:lnTo>
                  <a:lnTo>
                    <a:pt x="961954" y="391743"/>
                  </a:lnTo>
                  <a:lnTo>
                    <a:pt x="911807" y="392124"/>
                  </a:lnTo>
                  <a:lnTo>
                    <a:pt x="291337" y="392124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105653" y="4587487"/>
              <a:ext cx="1096645" cy="1208405"/>
            </a:xfrm>
            <a:custGeom>
              <a:avLst/>
              <a:gdLst/>
              <a:ahLst/>
              <a:cxnLst/>
              <a:rect l="l" t="t" r="r" b="b"/>
              <a:pathLst>
                <a:path w="1096645" h="1208404">
                  <a:moveTo>
                    <a:pt x="392124" y="1170074"/>
                  </a:moveTo>
                  <a:lnTo>
                    <a:pt x="274100" y="1167810"/>
                  </a:lnTo>
                  <a:lnTo>
                    <a:pt x="203837" y="1151963"/>
                  </a:lnTo>
                  <a:lnTo>
                    <a:pt x="153505" y="1108952"/>
                  </a:lnTo>
                  <a:lnTo>
                    <a:pt x="95275" y="1025192"/>
                  </a:lnTo>
                  <a:lnTo>
                    <a:pt x="40194" y="937004"/>
                  </a:lnTo>
                  <a:lnTo>
                    <a:pt x="11909" y="862988"/>
                  </a:lnTo>
                  <a:lnTo>
                    <a:pt x="1488" y="762989"/>
                  </a:lnTo>
                  <a:lnTo>
                    <a:pt x="0" y="596848"/>
                  </a:lnTo>
                  <a:lnTo>
                    <a:pt x="1488" y="430706"/>
                  </a:lnTo>
                  <a:lnTo>
                    <a:pt x="11909" y="330707"/>
                  </a:lnTo>
                  <a:lnTo>
                    <a:pt x="40194" y="256691"/>
                  </a:lnTo>
                  <a:lnTo>
                    <a:pt x="95275" y="168503"/>
                  </a:lnTo>
                  <a:lnTo>
                    <a:pt x="153505" y="84743"/>
                  </a:lnTo>
                  <a:lnTo>
                    <a:pt x="203837" y="41732"/>
                  </a:lnTo>
                  <a:lnTo>
                    <a:pt x="274100" y="25885"/>
                  </a:lnTo>
                  <a:lnTo>
                    <a:pt x="392124" y="23621"/>
                  </a:lnTo>
                  <a:lnTo>
                    <a:pt x="510148" y="25885"/>
                  </a:lnTo>
                  <a:lnTo>
                    <a:pt x="580411" y="41732"/>
                  </a:lnTo>
                  <a:lnTo>
                    <a:pt x="630743" y="84743"/>
                  </a:lnTo>
                  <a:lnTo>
                    <a:pt x="652844" y="116534"/>
                  </a:lnTo>
                  <a:lnTo>
                    <a:pt x="392124" y="116534"/>
                  </a:lnTo>
                  <a:lnTo>
                    <a:pt x="305461" y="118306"/>
                  </a:lnTo>
                  <a:lnTo>
                    <a:pt x="253935" y="130708"/>
                  </a:lnTo>
                  <a:lnTo>
                    <a:pt x="217174" y="164369"/>
                  </a:lnTo>
                  <a:lnTo>
                    <a:pt x="174802" y="229920"/>
                  </a:lnTo>
                  <a:lnTo>
                    <a:pt x="134743" y="299432"/>
                  </a:lnTo>
                  <a:lnTo>
                    <a:pt x="114172" y="360825"/>
                  </a:lnTo>
                  <a:lnTo>
                    <a:pt x="106594" y="448497"/>
                  </a:lnTo>
                  <a:lnTo>
                    <a:pt x="105511" y="596848"/>
                  </a:lnTo>
                  <a:lnTo>
                    <a:pt x="106594" y="745198"/>
                  </a:lnTo>
                  <a:lnTo>
                    <a:pt x="114172" y="832870"/>
                  </a:lnTo>
                  <a:lnTo>
                    <a:pt x="134743" y="894263"/>
                  </a:lnTo>
                  <a:lnTo>
                    <a:pt x="174802" y="963775"/>
                  </a:lnTo>
                  <a:lnTo>
                    <a:pt x="217174" y="1029326"/>
                  </a:lnTo>
                  <a:lnTo>
                    <a:pt x="253935" y="1062987"/>
                  </a:lnTo>
                  <a:lnTo>
                    <a:pt x="305461" y="1075389"/>
                  </a:lnTo>
                  <a:lnTo>
                    <a:pt x="392124" y="1077161"/>
                  </a:lnTo>
                  <a:lnTo>
                    <a:pt x="652844" y="1077161"/>
                  </a:lnTo>
                  <a:lnTo>
                    <a:pt x="630743" y="1108952"/>
                  </a:lnTo>
                  <a:lnTo>
                    <a:pt x="580411" y="1151963"/>
                  </a:lnTo>
                  <a:lnTo>
                    <a:pt x="510148" y="1167810"/>
                  </a:lnTo>
                  <a:lnTo>
                    <a:pt x="392124" y="1170074"/>
                  </a:lnTo>
                  <a:close/>
                </a:path>
                <a:path w="1096645" h="1208404">
                  <a:moveTo>
                    <a:pt x="652844" y="1077161"/>
                  </a:moveTo>
                  <a:lnTo>
                    <a:pt x="392124" y="1077161"/>
                  </a:lnTo>
                  <a:lnTo>
                    <a:pt x="478787" y="1075389"/>
                  </a:lnTo>
                  <a:lnTo>
                    <a:pt x="530312" y="1062987"/>
                  </a:lnTo>
                  <a:lnTo>
                    <a:pt x="567074" y="1029326"/>
                  </a:lnTo>
                  <a:lnTo>
                    <a:pt x="609446" y="963775"/>
                  </a:lnTo>
                  <a:lnTo>
                    <a:pt x="649505" y="894263"/>
                  </a:lnTo>
                  <a:lnTo>
                    <a:pt x="670076" y="832870"/>
                  </a:lnTo>
                  <a:lnTo>
                    <a:pt x="677654" y="745198"/>
                  </a:lnTo>
                  <a:lnTo>
                    <a:pt x="678737" y="596848"/>
                  </a:lnTo>
                  <a:lnTo>
                    <a:pt x="677654" y="448497"/>
                  </a:lnTo>
                  <a:lnTo>
                    <a:pt x="670076" y="360825"/>
                  </a:lnTo>
                  <a:lnTo>
                    <a:pt x="649505" y="299432"/>
                  </a:lnTo>
                  <a:lnTo>
                    <a:pt x="609446" y="229920"/>
                  </a:lnTo>
                  <a:lnTo>
                    <a:pt x="567074" y="164369"/>
                  </a:lnTo>
                  <a:lnTo>
                    <a:pt x="530312" y="130708"/>
                  </a:lnTo>
                  <a:lnTo>
                    <a:pt x="478787" y="118306"/>
                  </a:lnTo>
                  <a:lnTo>
                    <a:pt x="392124" y="116534"/>
                  </a:lnTo>
                  <a:lnTo>
                    <a:pt x="652844" y="116534"/>
                  </a:lnTo>
                  <a:lnTo>
                    <a:pt x="688973" y="168503"/>
                  </a:lnTo>
                  <a:lnTo>
                    <a:pt x="744054" y="256691"/>
                  </a:lnTo>
                  <a:lnTo>
                    <a:pt x="772339" y="330707"/>
                  </a:lnTo>
                  <a:lnTo>
                    <a:pt x="782760" y="430706"/>
                  </a:lnTo>
                  <a:lnTo>
                    <a:pt x="784248" y="596848"/>
                  </a:lnTo>
                  <a:lnTo>
                    <a:pt x="782760" y="762989"/>
                  </a:lnTo>
                  <a:lnTo>
                    <a:pt x="772339" y="862988"/>
                  </a:lnTo>
                  <a:lnTo>
                    <a:pt x="744054" y="937004"/>
                  </a:lnTo>
                  <a:lnTo>
                    <a:pt x="688973" y="1025192"/>
                  </a:lnTo>
                  <a:lnTo>
                    <a:pt x="652844" y="1077161"/>
                  </a:lnTo>
                  <a:close/>
                </a:path>
                <a:path w="1096645" h="1208404">
                  <a:moveTo>
                    <a:pt x="1096058" y="1207869"/>
                  </a:moveTo>
                  <a:lnTo>
                    <a:pt x="990547" y="1207869"/>
                  </a:lnTo>
                  <a:lnTo>
                    <a:pt x="990547" y="0"/>
                  </a:lnTo>
                  <a:lnTo>
                    <a:pt x="1096058" y="0"/>
                  </a:lnTo>
                  <a:lnTo>
                    <a:pt x="1096058" y="1207869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105653" y="4587487"/>
              <a:ext cx="1096645" cy="1208405"/>
            </a:xfrm>
            <a:custGeom>
              <a:avLst/>
              <a:gdLst/>
              <a:ahLst/>
              <a:cxnLst/>
              <a:rect l="l" t="t" r="r" b="b"/>
              <a:pathLst>
                <a:path w="1096645" h="1208404">
                  <a:moveTo>
                    <a:pt x="784248" y="596847"/>
                  </a:moveTo>
                  <a:lnTo>
                    <a:pt x="782760" y="762989"/>
                  </a:lnTo>
                  <a:lnTo>
                    <a:pt x="772339" y="862988"/>
                  </a:lnTo>
                  <a:lnTo>
                    <a:pt x="744054" y="937004"/>
                  </a:lnTo>
                  <a:lnTo>
                    <a:pt x="688973" y="1025192"/>
                  </a:lnTo>
                  <a:lnTo>
                    <a:pt x="630743" y="1108952"/>
                  </a:lnTo>
                  <a:lnTo>
                    <a:pt x="580411" y="1151963"/>
                  </a:lnTo>
                  <a:lnTo>
                    <a:pt x="510148" y="1167810"/>
                  </a:lnTo>
                  <a:lnTo>
                    <a:pt x="392124" y="1170074"/>
                  </a:lnTo>
                  <a:lnTo>
                    <a:pt x="274100" y="1167810"/>
                  </a:lnTo>
                  <a:lnTo>
                    <a:pt x="203837" y="1151963"/>
                  </a:lnTo>
                  <a:lnTo>
                    <a:pt x="153505" y="1108952"/>
                  </a:lnTo>
                  <a:lnTo>
                    <a:pt x="95275" y="1025192"/>
                  </a:lnTo>
                  <a:lnTo>
                    <a:pt x="40194" y="937004"/>
                  </a:lnTo>
                  <a:lnTo>
                    <a:pt x="11909" y="862988"/>
                  </a:lnTo>
                  <a:lnTo>
                    <a:pt x="1488" y="762989"/>
                  </a:lnTo>
                  <a:lnTo>
                    <a:pt x="0" y="596847"/>
                  </a:lnTo>
                  <a:lnTo>
                    <a:pt x="1488" y="430706"/>
                  </a:lnTo>
                  <a:lnTo>
                    <a:pt x="11909" y="330707"/>
                  </a:lnTo>
                  <a:lnTo>
                    <a:pt x="40194" y="256691"/>
                  </a:lnTo>
                  <a:lnTo>
                    <a:pt x="95275" y="168503"/>
                  </a:lnTo>
                  <a:lnTo>
                    <a:pt x="153505" y="84743"/>
                  </a:lnTo>
                  <a:lnTo>
                    <a:pt x="203837" y="41732"/>
                  </a:lnTo>
                  <a:lnTo>
                    <a:pt x="274100" y="25885"/>
                  </a:lnTo>
                  <a:lnTo>
                    <a:pt x="392124" y="23621"/>
                  </a:lnTo>
                  <a:lnTo>
                    <a:pt x="510148" y="25885"/>
                  </a:lnTo>
                  <a:lnTo>
                    <a:pt x="580411" y="41732"/>
                  </a:lnTo>
                  <a:lnTo>
                    <a:pt x="630743" y="84743"/>
                  </a:lnTo>
                  <a:lnTo>
                    <a:pt x="688973" y="168503"/>
                  </a:lnTo>
                  <a:lnTo>
                    <a:pt x="744054" y="256691"/>
                  </a:lnTo>
                  <a:lnTo>
                    <a:pt x="772339" y="330707"/>
                  </a:lnTo>
                  <a:lnTo>
                    <a:pt x="782760" y="430706"/>
                  </a:lnTo>
                  <a:lnTo>
                    <a:pt x="784248" y="596847"/>
                  </a:lnTo>
                  <a:close/>
                </a:path>
                <a:path w="1096645" h="1208404">
                  <a:moveTo>
                    <a:pt x="678737" y="596847"/>
                  </a:moveTo>
                  <a:lnTo>
                    <a:pt x="677654" y="448497"/>
                  </a:lnTo>
                  <a:lnTo>
                    <a:pt x="670076" y="360825"/>
                  </a:lnTo>
                  <a:lnTo>
                    <a:pt x="649505" y="299432"/>
                  </a:lnTo>
                  <a:lnTo>
                    <a:pt x="609446" y="229920"/>
                  </a:lnTo>
                  <a:lnTo>
                    <a:pt x="567074" y="164369"/>
                  </a:lnTo>
                  <a:lnTo>
                    <a:pt x="530312" y="130708"/>
                  </a:lnTo>
                  <a:lnTo>
                    <a:pt x="478787" y="118306"/>
                  </a:lnTo>
                  <a:lnTo>
                    <a:pt x="392124" y="116534"/>
                  </a:lnTo>
                  <a:lnTo>
                    <a:pt x="305461" y="118306"/>
                  </a:lnTo>
                  <a:lnTo>
                    <a:pt x="253935" y="130708"/>
                  </a:lnTo>
                  <a:lnTo>
                    <a:pt x="217174" y="164369"/>
                  </a:lnTo>
                  <a:lnTo>
                    <a:pt x="174802" y="229920"/>
                  </a:lnTo>
                  <a:lnTo>
                    <a:pt x="134743" y="299432"/>
                  </a:lnTo>
                  <a:lnTo>
                    <a:pt x="114172" y="360825"/>
                  </a:lnTo>
                  <a:lnTo>
                    <a:pt x="106594" y="448497"/>
                  </a:lnTo>
                  <a:lnTo>
                    <a:pt x="105511" y="596847"/>
                  </a:lnTo>
                  <a:lnTo>
                    <a:pt x="106594" y="745198"/>
                  </a:lnTo>
                  <a:lnTo>
                    <a:pt x="114172" y="832870"/>
                  </a:lnTo>
                  <a:lnTo>
                    <a:pt x="134743" y="894263"/>
                  </a:lnTo>
                  <a:lnTo>
                    <a:pt x="174802" y="963775"/>
                  </a:lnTo>
                  <a:lnTo>
                    <a:pt x="217174" y="1029326"/>
                  </a:lnTo>
                  <a:lnTo>
                    <a:pt x="253935" y="1062987"/>
                  </a:lnTo>
                  <a:lnTo>
                    <a:pt x="305461" y="1075389"/>
                  </a:lnTo>
                  <a:lnTo>
                    <a:pt x="392124" y="1077161"/>
                  </a:lnTo>
                  <a:lnTo>
                    <a:pt x="478787" y="1075389"/>
                  </a:lnTo>
                  <a:lnTo>
                    <a:pt x="530312" y="1062987"/>
                  </a:lnTo>
                  <a:lnTo>
                    <a:pt x="567074" y="1029326"/>
                  </a:lnTo>
                  <a:lnTo>
                    <a:pt x="609446" y="963775"/>
                  </a:lnTo>
                  <a:lnTo>
                    <a:pt x="649505" y="894263"/>
                  </a:lnTo>
                  <a:lnTo>
                    <a:pt x="670076" y="832870"/>
                  </a:lnTo>
                  <a:lnTo>
                    <a:pt x="677654" y="745198"/>
                  </a:lnTo>
                  <a:lnTo>
                    <a:pt x="678737" y="596847"/>
                  </a:lnTo>
                  <a:close/>
                </a:path>
                <a:path w="1096645" h="1208404">
                  <a:moveTo>
                    <a:pt x="990547" y="1207869"/>
                  </a:moveTo>
                  <a:lnTo>
                    <a:pt x="990547" y="0"/>
                  </a:lnTo>
                  <a:lnTo>
                    <a:pt x="1096058" y="0"/>
                  </a:lnTo>
                  <a:lnTo>
                    <a:pt x="1096058" y="1207869"/>
                  </a:lnTo>
                  <a:lnTo>
                    <a:pt x="990547" y="1207869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338594" y="4587487"/>
              <a:ext cx="1324610" cy="1208405"/>
            </a:xfrm>
            <a:custGeom>
              <a:avLst/>
              <a:gdLst/>
              <a:ahLst/>
              <a:cxnLst/>
              <a:rect l="l" t="t" r="r" b="b"/>
              <a:pathLst>
                <a:path w="1324609" h="1208404">
                  <a:moveTo>
                    <a:pt x="533942" y="1154326"/>
                  </a:moveTo>
                  <a:lnTo>
                    <a:pt x="155991" y="1154326"/>
                  </a:lnTo>
                  <a:lnTo>
                    <a:pt x="110727" y="1153772"/>
                  </a:lnTo>
                  <a:lnTo>
                    <a:pt x="62425" y="1139377"/>
                  </a:lnTo>
                  <a:lnTo>
                    <a:pt x="13115" y="1097055"/>
                  </a:lnTo>
                  <a:lnTo>
                    <a:pt x="0" y="1047473"/>
                  </a:lnTo>
                  <a:lnTo>
                    <a:pt x="4810" y="996846"/>
                  </a:lnTo>
                  <a:lnTo>
                    <a:pt x="91424" y="162204"/>
                  </a:lnTo>
                  <a:lnTo>
                    <a:pt x="96493" y="120828"/>
                  </a:lnTo>
                  <a:lnTo>
                    <a:pt x="113127" y="81483"/>
                  </a:lnTo>
                  <a:lnTo>
                    <a:pt x="152496" y="50331"/>
                  </a:lnTo>
                  <a:lnTo>
                    <a:pt x="192162" y="39775"/>
                  </a:lnTo>
                  <a:lnTo>
                    <a:pt x="230006" y="39369"/>
                  </a:lnTo>
                  <a:lnTo>
                    <a:pt x="681973" y="39369"/>
                  </a:lnTo>
                  <a:lnTo>
                    <a:pt x="726990" y="39775"/>
                  </a:lnTo>
                  <a:lnTo>
                    <a:pt x="768894" y="50331"/>
                  </a:lnTo>
                  <a:lnTo>
                    <a:pt x="800144" y="81483"/>
                  </a:lnTo>
                  <a:lnTo>
                    <a:pt x="810700" y="120828"/>
                  </a:lnTo>
                  <a:lnTo>
                    <a:pt x="810812" y="132282"/>
                  </a:lnTo>
                  <a:lnTo>
                    <a:pt x="252053" y="132282"/>
                  </a:lnTo>
                  <a:lnTo>
                    <a:pt x="223756" y="132996"/>
                  </a:lnTo>
                  <a:lnTo>
                    <a:pt x="198510" y="177952"/>
                  </a:lnTo>
                  <a:lnTo>
                    <a:pt x="113471" y="998421"/>
                  </a:lnTo>
                  <a:lnTo>
                    <a:pt x="111822" y="1020468"/>
                  </a:lnTo>
                  <a:lnTo>
                    <a:pt x="112093" y="1033066"/>
                  </a:lnTo>
                  <a:lnTo>
                    <a:pt x="147477" y="1061216"/>
                  </a:lnTo>
                  <a:lnTo>
                    <a:pt x="811106" y="1061413"/>
                  </a:lnTo>
                  <a:lnTo>
                    <a:pt x="811106" y="1096058"/>
                  </a:lnTo>
                  <a:lnTo>
                    <a:pt x="705595" y="1096058"/>
                  </a:lnTo>
                  <a:lnTo>
                    <a:pt x="686746" y="1111781"/>
                  </a:lnTo>
                  <a:lnTo>
                    <a:pt x="672918" y="1121452"/>
                  </a:lnTo>
                  <a:lnTo>
                    <a:pt x="633154" y="1138578"/>
                  </a:lnTo>
                  <a:lnTo>
                    <a:pt x="590044" y="1152357"/>
                  </a:lnTo>
                  <a:lnTo>
                    <a:pt x="568267" y="1154080"/>
                  </a:lnTo>
                  <a:lnTo>
                    <a:pt x="533942" y="1154326"/>
                  </a:lnTo>
                  <a:close/>
                </a:path>
                <a:path w="1324609" h="1208404">
                  <a:moveTo>
                    <a:pt x="811106" y="1061413"/>
                  </a:moveTo>
                  <a:lnTo>
                    <a:pt x="532367" y="1061413"/>
                  </a:lnTo>
                  <a:lnTo>
                    <a:pt x="569412" y="1061093"/>
                  </a:lnTo>
                  <a:lnTo>
                    <a:pt x="592505" y="1058854"/>
                  </a:lnTo>
                  <a:lnTo>
                    <a:pt x="635516" y="1040940"/>
                  </a:lnTo>
                  <a:lnTo>
                    <a:pt x="674394" y="1017318"/>
                  </a:lnTo>
                  <a:lnTo>
                    <a:pt x="705595" y="974799"/>
                  </a:lnTo>
                  <a:lnTo>
                    <a:pt x="705459" y="160764"/>
                  </a:lnTo>
                  <a:lnTo>
                    <a:pt x="677113" y="132418"/>
                  </a:lnTo>
                  <a:lnTo>
                    <a:pt x="661500" y="132282"/>
                  </a:lnTo>
                  <a:lnTo>
                    <a:pt x="810812" y="132282"/>
                  </a:lnTo>
                  <a:lnTo>
                    <a:pt x="811005" y="151869"/>
                  </a:lnTo>
                  <a:lnTo>
                    <a:pt x="811106" y="1061413"/>
                  </a:lnTo>
                  <a:close/>
                </a:path>
                <a:path w="1324609" h="1208404">
                  <a:moveTo>
                    <a:pt x="811106" y="1154326"/>
                  </a:moveTo>
                  <a:lnTo>
                    <a:pt x="705595" y="1154326"/>
                  </a:lnTo>
                  <a:lnTo>
                    <a:pt x="705595" y="1096058"/>
                  </a:lnTo>
                  <a:lnTo>
                    <a:pt x="811106" y="1096058"/>
                  </a:lnTo>
                  <a:lnTo>
                    <a:pt x="811106" y="1154326"/>
                  </a:lnTo>
                  <a:close/>
                </a:path>
                <a:path w="1324609" h="1208404">
                  <a:moveTo>
                    <a:pt x="1091420" y="1207869"/>
                  </a:moveTo>
                  <a:lnTo>
                    <a:pt x="985908" y="1207869"/>
                  </a:lnTo>
                  <a:lnTo>
                    <a:pt x="985908" y="0"/>
                  </a:lnTo>
                  <a:lnTo>
                    <a:pt x="1091420" y="0"/>
                  </a:lnTo>
                  <a:lnTo>
                    <a:pt x="1091420" y="489761"/>
                  </a:lnTo>
                  <a:lnTo>
                    <a:pt x="1324490" y="489761"/>
                  </a:lnTo>
                  <a:lnTo>
                    <a:pt x="1324490" y="582674"/>
                  </a:lnTo>
                  <a:lnTo>
                    <a:pt x="1091420" y="582674"/>
                  </a:lnTo>
                  <a:lnTo>
                    <a:pt x="1091420" y="1207869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338594" y="4587487"/>
              <a:ext cx="1324610" cy="1208405"/>
            </a:xfrm>
            <a:custGeom>
              <a:avLst/>
              <a:gdLst/>
              <a:ahLst/>
              <a:cxnLst/>
              <a:rect l="l" t="t" r="r" b="b"/>
              <a:pathLst>
                <a:path w="1324609" h="1208404">
                  <a:moveTo>
                    <a:pt x="155991" y="1154326"/>
                  </a:moveTo>
                  <a:lnTo>
                    <a:pt x="110727" y="1153772"/>
                  </a:lnTo>
                  <a:lnTo>
                    <a:pt x="62425" y="1139377"/>
                  </a:lnTo>
                  <a:lnTo>
                    <a:pt x="13115" y="1097055"/>
                  </a:lnTo>
                  <a:lnTo>
                    <a:pt x="0" y="1047473"/>
                  </a:lnTo>
                  <a:lnTo>
                    <a:pt x="4810" y="996846"/>
                  </a:lnTo>
                  <a:lnTo>
                    <a:pt x="91424" y="162204"/>
                  </a:lnTo>
                  <a:lnTo>
                    <a:pt x="96493" y="120828"/>
                  </a:lnTo>
                  <a:lnTo>
                    <a:pt x="113127" y="81483"/>
                  </a:lnTo>
                  <a:lnTo>
                    <a:pt x="152496" y="50331"/>
                  </a:lnTo>
                  <a:lnTo>
                    <a:pt x="192162" y="39775"/>
                  </a:lnTo>
                  <a:lnTo>
                    <a:pt x="230006" y="39369"/>
                  </a:lnTo>
                  <a:lnTo>
                    <a:pt x="681973" y="39369"/>
                  </a:lnTo>
                  <a:lnTo>
                    <a:pt x="726990" y="39775"/>
                  </a:lnTo>
                  <a:lnTo>
                    <a:pt x="768894" y="50331"/>
                  </a:lnTo>
                  <a:lnTo>
                    <a:pt x="800144" y="81483"/>
                  </a:lnTo>
                  <a:lnTo>
                    <a:pt x="810700" y="120828"/>
                  </a:lnTo>
                  <a:lnTo>
                    <a:pt x="811106" y="162204"/>
                  </a:lnTo>
                  <a:lnTo>
                    <a:pt x="811106" y="1154326"/>
                  </a:lnTo>
                  <a:lnTo>
                    <a:pt x="705595" y="1154326"/>
                  </a:lnTo>
                  <a:lnTo>
                    <a:pt x="705595" y="1096058"/>
                  </a:lnTo>
                  <a:lnTo>
                    <a:pt x="686746" y="1111781"/>
                  </a:lnTo>
                  <a:lnTo>
                    <a:pt x="633154" y="1138578"/>
                  </a:lnTo>
                  <a:lnTo>
                    <a:pt x="590044" y="1152357"/>
                  </a:lnTo>
                  <a:lnTo>
                    <a:pt x="533942" y="1154326"/>
                  </a:lnTo>
                  <a:lnTo>
                    <a:pt x="155991" y="1154326"/>
                  </a:lnTo>
                  <a:close/>
                </a:path>
                <a:path w="1324609" h="1208404">
                  <a:moveTo>
                    <a:pt x="252053" y="132282"/>
                  </a:moveTo>
                  <a:lnTo>
                    <a:pt x="208746" y="137991"/>
                  </a:lnTo>
                  <a:lnTo>
                    <a:pt x="198510" y="177952"/>
                  </a:lnTo>
                  <a:lnTo>
                    <a:pt x="113471" y="998421"/>
                  </a:lnTo>
                  <a:lnTo>
                    <a:pt x="111822" y="1020468"/>
                  </a:lnTo>
                  <a:lnTo>
                    <a:pt x="112093" y="1033066"/>
                  </a:lnTo>
                  <a:lnTo>
                    <a:pt x="147477" y="1061216"/>
                  </a:lnTo>
                  <a:lnTo>
                    <a:pt x="168589" y="1061413"/>
                  </a:lnTo>
                  <a:lnTo>
                    <a:pt x="532367" y="1061413"/>
                  </a:lnTo>
                  <a:lnTo>
                    <a:pt x="592505" y="1058854"/>
                  </a:lnTo>
                  <a:lnTo>
                    <a:pt x="635516" y="1040940"/>
                  </a:lnTo>
                  <a:lnTo>
                    <a:pt x="674394" y="1017318"/>
                  </a:lnTo>
                  <a:lnTo>
                    <a:pt x="705595" y="974799"/>
                  </a:lnTo>
                  <a:lnTo>
                    <a:pt x="705595" y="176377"/>
                  </a:lnTo>
                  <a:lnTo>
                    <a:pt x="691508" y="135936"/>
                  </a:lnTo>
                  <a:lnTo>
                    <a:pt x="661500" y="132282"/>
                  </a:lnTo>
                  <a:lnTo>
                    <a:pt x="252053" y="132282"/>
                  </a:lnTo>
                  <a:close/>
                </a:path>
                <a:path w="1324609" h="1208404">
                  <a:moveTo>
                    <a:pt x="985908" y="1207869"/>
                  </a:moveTo>
                  <a:lnTo>
                    <a:pt x="985908" y="0"/>
                  </a:lnTo>
                  <a:lnTo>
                    <a:pt x="1091420" y="0"/>
                  </a:lnTo>
                  <a:lnTo>
                    <a:pt x="1091420" y="489761"/>
                  </a:lnTo>
                  <a:lnTo>
                    <a:pt x="1324490" y="489761"/>
                  </a:lnTo>
                  <a:lnTo>
                    <a:pt x="1324490" y="582674"/>
                  </a:lnTo>
                  <a:lnTo>
                    <a:pt x="1091420" y="582674"/>
                  </a:lnTo>
                  <a:lnTo>
                    <a:pt x="1091420" y="1207869"/>
                  </a:lnTo>
                  <a:lnTo>
                    <a:pt x="985908" y="1207869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666250" y="4587487"/>
              <a:ext cx="1252220" cy="1208405"/>
            </a:xfrm>
            <a:custGeom>
              <a:avLst/>
              <a:gdLst/>
              <a:ahLst/>
              <a:cxnLst/>
              <a:rect l="l" t="t" r="r" b="b"/>
              <a:pathLst>
                <a:path w="1252220" h="1208404">
                  <a:moveTo>
                    <a:pt x="626769" y="422045"/>
                  </a:moveTo>
                  <a:lnTo>
                    <a:pt x="563371" y="421910"/>
                  </a:lnTo>
                  <a:lnTo>
                    <a:pt x="521159" y="420962"/>
                  </a:lnTo>
                  <a:lnTo>
                    <a:pt x="481161" y="418391"/>
                  </a:lnTo>
                  <a:lnTo>
                    <a:pt x="368194" y="408007"/>
                  </a:lnTo>
                  <a:lnTo>
                    <a:pt x="300060" y="394892"/>
                  </a:lnTo>
                  <a:lnTo>
                    <a:pt x="256691" y="381100"/>
                  </a:lnTo>
                  <a:lnTo>
                    <a:pt x="214160" y="366804"/>
                  </a:lnTo>
                  <a:lnTo>
                    <a:pt x="167777" y="340574"/>
                  </a:lnTo>
                  <a:lnTo>
                    <a:pt x="118392" y="291854"/>
                  </a:lnTo>
                  <a:lnTo>
                    <a:pt x="101439" y="248990"/>
                  </a:lnTo>
                  <a:lnTo>
                    <a:pt x="100786" y="211022"/>
                  </a:lnTo>
                  <a:lnTo>
                    <a:pt x="101439" y="173055"/>
                  </a:lnTo>
                  <a:lnTo>
                    <a:pt x="118392" y="130191"/>
                  </a:lnTo>
                  <a:lnTo>
                    <a:pt x="167777" y="81471"/>
                  </a:lnTo>
                  <a:lnTo>
                    <a:pt x="214160" y="55240"/>
                  </a:lnTo>
                  <a:lnTo>
                    <a:pt x="256691" y="40944"/>
                  </a:lnTo>
                  <a:lnTo>
                    <a:pt x="300060" y="27152"/>
                  </a:lnTo>
                  <a:lnTo>
                    <a:pt x="368194" y="14037"/>
                  </a:lnTo>
                  <a:lnTo>
                    <a:pt x="481161" y="3654"/>
                  </a:lnTo>
                  <a:lnTo>
                    <a:pt x="521159" y="1082"/>
                  </a:lnTo>
                  <a:lnTo>
                    <a:pt x="563371" y="135"/>
                  </a:lnTo>
                  <a:lnTo>
                    <a:pt x="626769" y="0"/>
                  </a:lnTo>
                  <a:lnTo>
                    <a:pt x="690167" y="135"/>
                  </a:lnTo>
                  <a:lnTo>
                    <a:pt x="732378" y="1082"/>
                  </a:lnTo>
                  <a:lnTo>
                    <a:pt x="772376" y="3654"/>
                  </a:lnTo>
                  <a:lnTo>
                    <a:pt x="885343" y="14037"/>
                  </a:lnTo>
                  <a:lnTo>
                    <a:pt x="953477" y="27152"/>
                  </a:lnTo>
                  <a:lnTo>
                    <a:pt x="996846" y="40944"/>
                  </a:lnTo>
                  <a:lnTo>
                    <a:pt x="1039378" y="55240"/>
                  </a:lnTo>
                  <a:lnTo>
                    <a:pt x="1085760" y="81471"/>
                  </a:lnTo>
                  <a:lnTo>
                    <a:pt x="1097782" y="92913"/>
                  </a:lnTo>
                  <a:lnTo>
                    <a:pt x="626769" y="92913"/>
                  </a:lnTo>
                  <a:lnTo>
                    <a:pt x="570925" y="92999"/>
                  </a:lnTo>
                  <a:lnTo>
                    <a:pt x="500871" y="95238"/>
                  </a:lnTo>
                  <a:lnTo>
                    <a:pt x="408401" y="101820"/>
                  </a:lnTo>
                  <a:lnTo>
                    <a:pt x="354341" y="109497"/>
                  </a:lnTo>
                  <a:lnTo>
                    <a:pt x="288926" y="125417"/>
                  </a:lnTo>
                  <a:lnTo>
                    <a:pt x="236219" y="153542"/>
                  </a:lnTo>
                  <a:lnTo>
                    <a:pt x="206765" y="190636"/>
                  </a:lnTo>
                  <a:lnTo>
                    <a:pt x="206298" y="211022"/>
                  </a:lnTo>
                  <a:lnTo>
                    <a:pt x="206765" y="231409"/>
                  </a:lnTo>
                  <a:lnTo>
                    <a:pt x="236219" y="268502"/>
                  </a:lnTo>
                  <a:lnTo>
                    <a:pt x="269290" y="290156"/>
                  </a:lnTo>
                  <a:lnTo>
                    <a:pt x="321258" y="304723"/>
                  </a:lnTo>
                  <a:lnTo>
                    <a:pt x="379230" y="317124"/>
                  </a:lnTo>
                  <a:lnTo>
                    <a:pt x="500871" y="326807"/>
                  </a:lnTo>
                  <a:lnTo>
                    <a:pt x="570925" y="329046"/>
                  </a:lnTo>
                  <a:lnTo>
                    <a:pt x="1097782" y="329132"/>
                  </a:lnTo>
                  <a:lnTo>
                    <a:pt x="1085760" y="340574"/>
                  </a:lnTo>
                  <a:lnTo>
                    <a:pt x="1039378" y="366804"/>
                  </a:lnTo>
                  <a:lnTo>
                    <a:pt x="996846" y="381100"/>
                  </a:lnTo>
                  <a:lnTo>
                    <a:pt x="953477" y="394892"/>
                  </a:lnTo>
                  <a:lnTo>
                    <a:pt x="885343" y="408007"/>
                  </a:lnTo>
                  <a:lnTo>
                    <a:pt x="772376" y="418391"/>
                  </a:lnTo>
                  <a:lnTo>
                    <a:pt x="732378" y="420962"/>
                  </a:lnTo>
                  <a:lnTo>
                    <a:pt x="690167" y="421910"/>
                  </a:lnTo>
                  <a:lnTo>
                    <a:pt x="626769" y="422045"/>
                  </a:lnTo>
                  <a:close/>
                </a:path>
                <a:path w="1252220" h="1208404">
                  <a:moveTo>
                    <a:pt x="1097782" y="329132"/>
                  </a:moveTo>
                  <a:lnTo>
                    <a:pt x="626769" y="329132"/>
                  </a:lnTo>
                  <a:lnTo>
                    <a:pt x="682612" y="329046"/>
                  </a:lnTo>
                  <a:lnTo>
                    <a:pt x="719190" y="328443"/>
                  </a:lnTo>
                  <a:lnTo>
                    <a:pt x="845136" y="320225"/>
                  </a:lnTo>
                  <a:lnTo>
                    <a:pt x="899196" y="312547"/>
                  </a:lnTo>
                  <a:lnTo>
                    <a:pt x="964612" y="296627"/>
                  </a:lnTo>
                  <a:lnTo>
                    <a:pt x="1017318" y="268502"/>
                  </a:lnTo>
                  <a:lnTo>
                    <a:pt x="1046772" y="231409"/>
                  </a:lnTo>
                  <a:lnTo>
                    <a:pt x="1047239" y="211022"/>
                  </a:lnTo>
                  <a:lnTo>
                    <a:pt x="1046772" y="190636"/>
                  </a:lnTo>
                  <a:lnTo>
                    <a:pt x="1017318" y="153542"/>
                  </a:lnTo>
                  <a:lnTo>
                    <a:pt x="984248" y="131889"/>
                  </a:lnTo>
                  <a:lnTo>
                    <a:pt x="932279" y="117322"/>
                  </a:lnTo>
                  <a:lnTo>
                    <a:pt x="874307" y="104920"/>
                  </a:lnTo>
                  <a:lnTo>
                    <a:pt x="752666" y="95238"/>
                  </a:lnTo>
                  <a:lnTo>
                    <a:pt x="682612" y="92999"/>
                  </a:lnTo>
                  <a:lnTo>
                    <a:pt x="626769" y="92913"/>
                  </a:lnTo>
                  <a:lnTo>
                    <a:pt x="1097782" y="92913"/>
                  </a:lnTo>
                  <a:lnTo>
                    <a:pt x="1135145" y="130191"/>
                  </a:lnTo>
                  <a:lnTo>
                    <a:pt x="1152099" y="173055"/>
                  </a:lnTo>
                  <a:lnTo>
                    <a:pt x="1152751" y="211022"/>
                  </a:lnTo>
                  <a:lnTo>
                    <a:pt x="1152099" y="248990"/>
                  </a:lnTo>
                  <a:lnTo>
                    <a:pt x="1147534" y="272636"/>
                  </a:lnTo>
                  <a:lnTo>
                    <a:pt x="1135145" y="291854"/>
                  </a:lnTo>
                  <a:lnTo>
                    <a:pt x="1111019" y="316534"/>
                  </a:lnTo>
                  <a:lnTo>
                    <a:pt x="1097782" y="329132"/>
                  </a:lnTo>
                  <a:close/>
                </a:path>
                <a:path w="1252220" h="1208404">
                  <a:moveTo>
                    <a:pt x="1251963" y="601572"/>
                  </a:moveTo>
                  <a:lnTo>
                    <a:pt x="0" y="601572"/>
                  </a:lnTo>
                  <a:lnTo>
                    <a:pt x="0" y="508659"/>
                  </a:lnTo>
                  <a:lnTo>
                    <a:pt x="1251963" y="508659"/>
                  </a:lnTo>
                  <a:lnTo>
                    <a:pt x="1251963" y="601572"/>
                  </a:lnTo>
                  <a:close/>
                </a:path>
                <a:path w="1252220" h="1208404">
                  <a:moveTo>
                    <a:pt x="1135440" y="969385"/>
                  </a:moveTo>
                  <a:lnTo>
                    <a:pt x="994976" y="969385"/>
                  </a:lnTo>
                  <a:lnTo>
                    <a:pt x="1007365" y="964107"/>
                  </a:lnTo>
                  <a:lnTo>
                    <a:pt x="1019680" y="951964"/>
                  </a:lnTo>
                  <a:lnTo>
                    <a:pt x="1039058" y="907119"/>
                  </a:lnTo>
                  <a:lnTo>
                    <a:pt x="1039318" y="872437"/>
                  </a:lnTo>
                  <a:lnTo>
                    <a:pt x="1038061" y="830311"/>
                  </a:lnTo>
                  <a:lnTo>
                    <a:pt x="1028932" y="807870"/>
                  </a:lnTo>
                  <a:lnTo>
                    <a:pt x="1004154" y="799603"/>
                  </a:lnTo>
                  <a:lnTo>
                    <a:pt x="955901" y="798422"/>
                  </a:lnTo>
                  <a:lnTo>
                    <a:pt x="129133" y="798422"/>
                  </a:lnTo>
                  <a:lnTo>
                    <a:pt x="129133" y="705508"/>
                  </a:lnTo>
                  <a:lnTo>
                    <a:pt x="963775" y="705508"/>
                  </a:lnTo>
                  <a:lnTo>
                    <a:pt x="986130" y="705632"/>
                  </a:lnTo>
                  <a:lnTo>
                    <a:pt x="1033854" y="713382"/>
                  </a:lnTo>
                  <a:lnTo>
                    <a:pt x="1076262" y="729106"/>
                  </a:lnTo>
                  <a:lnTo>
                    <a:pt x="1115153" y="760725"/>
                  </a:lnTo>
                  <a:lnTo>
                    <a:pt x="1138898" y="810762"/>
                  </a:lnTo>
                  <a:lnTo>
                    <a:pt x="1144780" y="859839"/>
                  </a:lnTo>
                  <a:lnTo>
                    <a:pt x="1144851" y="874209"/>
                  </a:lnTo>
                  <a:lnTo>
                    <a:pt x="1144053" y="929720"/>
                  </a:lnTo>
                  <a:lnTo>
                    <a:pt x="1138282" y="964563"/>
                  </a:lnTo>
                  <a:lnTo>
                    <a:pt x="1135440" y="969385"/>
                  </a:lnTo>
                  <a:close/>
                </a:path>
                <a:path w="1252220" h="1208404">
                  <a:moveTo>
                    <a:pt x="918106" y="1207869"/>
                  </a:moveTo>
                  <a:lnTo>
                    <a:pt x="261416" y="1207869"/>
                  </a:lnTo>
                  <a:lnTo>
                    <a:pt x="205203" y="1207118"/>
                  </a:lnTo>
                  <a:lnTo>
                    <a:pt x="148584" y="1187605"/>
                  </a:lnTo>
                  <a:lnTo>
                    <a:pt x="122046" y="1159837"/>
                  </a:lnTo>
                  <a:lnTo>
                    <a:pt x="97009" y="1130913"/>
                  </a:lnTo>
                  <a:lnTo>
                    <a:pt x="79416" y="1081331"/>
                  </a:lnTo>
                  <a:lnTo>
                    <a:pt x="78739" y="1037791"/>
                  </a:lnTo>
                  <a:lnTo>
                    <a:pt x="78961" y="1015362"/>
                  </a:lnTo>
                  <a:lnTo>
                    <a:pt x="92913" y="962988"/>
                  </a:lnTo>
                  <a:lnTo>
                    <a:pt x="108562" y="927260"/>
                  </a:lnTo>
                  <a:lnTo>
                    <a:pt x="148695" y="883534"/>
                  </a:lnTo>
                  <a:lnTo>
                    <a:pt x="197637" y="859839"/>
                  </a:lnTo>
                  <a:lnTo>
                    <a:pt x="237695" y="849799"/>
                  </a:lnTo>
                  <a:lnTo>
                    <a:pt x="256876" y="850759"/>
                  </a:lnTo>
                  <a:lnTo>
                    <a:pt x="286613" y="855114"/>
                  </a:lnTo>
                  <a:lnTo>
                    <a:pt x="829824" y="945431"/>
                  </a:lnTo>
                  <a:lnTo>
                    <a:pt x="252385" y="945431"/>
                  </a:lnTo>
                  <a:lnTo>
                    <a:pt x="234841" y="945763"/>
                  </a:lnTo>
                  <a:lnTo>
                    <a:pt x="194216" y="980963"/>
                  </a:lnTo>
                  <a:lnTo>
                    <a:pt x="184251" y="1036216"/>
                  </a:lnTo>
                  <a:lnTo>
                    <a:pt x="184509" y="1062877"/>
                  </a:lnTo>
                  <a:lnTo>
                    <a:pt x="200786" y="1098420"/>
                  </a:lnTo>
                  <a:lnTo>
                    <a:pt x="238323" y="1114697"/>
                  </a:lnTo>
                  <a:lnTo>
                    <a:pt x="1174798" y="1114956"/>
                  </a:lnTo>
                  <a:lnTo>
                    <a:pt x="1150179" y="1140829"/>
                  </a:lnTo>
                  <a:lnTo>
                    <a:pt x="1108915" y="1168659"/>
                  </a:lnTo>
                  <a:lnTo>
                    <a:pt x="1073224" y="1183459"/>
                  </a:lnTo>
                  <a:lnTo>
                    <a:pt x="1036696" y="1197571"/>
                  </a:lnTo>
                  <a:lnTo>
                    <a:pt x="973679" y="1207487"/>
                  </a:lnTo>
                  <a:lnTo>
                    <a:pt x="918106" y="1207869"/>
                  </a:lnTo>
                  <a:close/>
                </a:path>
                <a:path w="1252220" h="1208404">
                  <a:moveTo>
                    <a:pt x="998335" y="1069016"/>
                  </a:moveTo>
                  <a:lnTo>
                    <a:pt x="281888" y="949602"/>
                  </a:lnTo>
                  <a:lnTo>
                    <a:pt x="252385" y="945431"/>
                  </a:lnTo>
                  <a:lnTo>
                    <a:pt x="829824" y="945431"/>
                  </a:lnTo>
                  <a:lnTo>
                    <a:pt x="940153" y="963775"/>
                  </a:lnTo>
                  <a:lnTo>
                    <a:pt x="975057" y="968906"/>
                  </a:lnTo>
                  <a:lnTo>
                    <a:pt x="994976" y="969385"/>
                  </a:lnTo>
                  <a:lnTo>
                    <a:pt x="1135440" y="969385"/>
                  </a:lnTo>
                  <a:lnTo>
                    <a:pt x="1122621" y="991137"/>
                  </a:lnTo>
                  <a:lnTo>
                    <a:pt x="1092121" y="1023617"/>
                  </a:lnTo>
                  <a:lnTo>
                    <a:pt x="1060072" y="1054301"/>
                  </a:lnTo>
                  <a:lnTo>
                    <a:pt x="1033558" y="1068302"/>
                  </a:lnTo>
                  <a:lnTo>
                    <a:pt x="998335" y="1069016"/>
                  </a:lnTo>
                  <a:close/>
                </a:path>
                <a:path w="1252220" h="1208404">
                  <a:moveTo>
                    <a:pt x="1174798" y="1114956"/>
                  </a:moveTo>
                  <a:lnTo>
                    <a:pt x="908657" y="1114956"/>
                  </a:lnTo>
                  <a:lnTo>
                    <a:pt x="954892" y="1114734"/>
                  </a:lnTo>
                  <a:lnTo>
                    <a:pt x="983263" y="1113184"/>
                  </a:lnTo>
                  <a:lnTo>
                    <a:pt x="1033066" y="1100783"/>
                  </a:lnTo>
                  <a:lnTo>
                    <a:pt x="1077751" y="1083657"/>
                  </a:lnTo>
                  <a:lnTo>
                    <a:pt x="1116530" y="1048814"/>
                  </a:lnTo>
                  <a:lnTo>
                    <a:pt x="1174798" y="1114956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666250" y="4587487"/>
              <a:ext cx="1252220" cy="1208405"/>
            </a:xfrm>
            <a:custGeom>
              <a:avLst/>
              <a:gdLst/>
              <a:ahLst/>
              <a:cxnLst/>
              <a:rect l="l" t="t" r="r" b="b"/>
              <a:pathLst>
                <a:path w="1252220" h="1208404">
                  <a:moveTo>
                    <a:pt x="1152751" y="211022"/>
                  </a:moveTo>
                  <a:lnTo>
                    <a:pt x="1147534" y="272636"/>
                  </a:lnTo>
                  <a:lnTo>
                    <a:pt x="1111019" y="316534"/>
                  </a:lnTo>
                  <a:lnTo>
                    <a:pt x="1065448" y="355313"/>
                  </a:lnTo>
                  <a:lnTo>
                    <a:pt x="996846" y="381100"/>
                  </a:lnTo>
                  <a:lnTo>
                    <a:pt x="953477" y="394892"/>
                  </a:lnTo>
                  <a:lnTo>
                    <a:pt x="885343" y="408007"/>
                  </a:lnTo>
                  <a:lnTo>
                    <a:pt x="829130" y="413384"/>
                  </a:lnTo>
                  <a:lnTo>
                    <a:pt x="772376" y="418391"/>
                  </a:lnTo>
                  <a:lnTo>
                    <a:pt x="732378" y="420962"/>
                  </a:lnTo>
                  <a:lnTo>
                    <a:pt x="690167" y="421910"/>
                  </a:lnTo>
                  <a:lnTo>
                    <a:pt x="626769" y="422045"/>
                  </a:lnTo>
                  <a:lnTo>
                    <a:pt x="563371" y="421910"/>
                  </a:lnTo>
                  <a:lnTo>
                    <a:pt x="521159" y="420962"/>
                  </a:lnTo>
                  <a:lnTo>
                    <a:pt x="481161" y="418391"/>
                  </a:lnTo>
                  <a:lnTo>
                    <a:pt x="424407" y="413384"/>
                  </a:lnTo>
                  <a:lnTo>
                    <a:pt x="368194" y="408007"/>
                  </a:lnTo>
                  <a:lnTo>
                    <a:pt x="300060" y="394892"/>
                  </a:lnTo>
                  <a:lnTo>
                    <a:pt x="256691" y="381100"/>
                  </a:lnTo>
                  <a:lnTo>
                    <a:pt x="214160" y="366804"/>
                  </a:lnTo>
                  <a:lnTo>
                    <a:pt x="167777" y="340574"/>
                  </a:lnTo>
                  <a:lnTo>
                    <a:pt x="118392" y="291854"/>
                  </a:lnTo>
                  <a:lnTo>
                    <a:pt x="101439" y="248990"/>
                  </a:lnTo>
                  <a:lnTo>
                    <a:pt x="100786" y="211022"/>
                  </a:lnTo>
                  <a:lnTo>
                    <a:pt x="101439" y="173055"/>
                  </a:lnTo>
                  <a:lnTo>
                    <a:pt x="118392" y="130191"/>
                  </a:lnTo>
                  <a:lnTo>
                    <a:pt x="167777" y="81471"/>
                  </a:lnTo>
                  <a:lnTo>
                    <a:pt x="214160" y="55240"/>
                  </a:lnTo>
                  <a:lnTo>
                    <a:pt x="256691" y="40944"/>
                  </a:lnTo>
                  <a:lnTo>
                    <a:pt x="300060" y="27152"/>
                  </a:lnTo>
                  <a:lnTo>
                    <a:pt x="368194" y="14037"/>
                  </a:lnTo>
                  <a:lnTo>
                    <a:pt x="424407" y="8661"/>
                  </a:lnTo>
                  <a:lnTo>
                    <a:pt x="481161" y="3654"/>
                  </a:lnTo>
                  <a:lnTo>
                    <a:pt x="521159" y="1082"/>
                  </a:lnTo>
                  <a:lnTo>
                    <a:pt x="563371" y="135"/>
                  </a:lnTo>
                  <a:lnTo>
                    <a:pt x="626769" y="0"/>
                  </a:lnTo>
                  <a:lnTo>
                    <a:pt x="690167" y="135"/>
                  </a:lnTo>
                  <a:lnTo>
                    <a:pt x="732378" y="1082"/>
                  </a:lnTo>
                  <a:lnTo>
                    <a:pt x="772376" y="3654"/>
                  </a:lnTo>
                  <a:lnTo>
                    <a:pt x="829130" y="8661"/>
                  </a:lnTo>
                  <a:lnTo>
                    <a:pt x="885343" y="14037"/>
                  </a:lnTo>
                  <a:lnTo>
                    <a:pt x="953477" y="27152"/>
                  </a:lnTo>
                  <a:lnTo>
                    <a:pt x="996846" y="40944"/>
                  </a:lnTo>
                  <a:lnTo>
                    <a:pt x="1039378" y="55240"/>
                  </a:lnTo>
                  <a:lnTo>
                    <a:pt x="1085760" y="81471"/>
                  </a:lnTo>
                  <a:lnTo>
                    <a:pt x="1135145" y="130191"/>
                  </a:lnTo>
                  <a:lnTo>
                    <a:pt x="1152099" y="173055"/>
                  </a:lnTo>
                  <a:lnTo>
                    <a:pt x="1152751" y="211022"/>
                  </a:lnTo>
                  <a:close/>
                </a:path>
                <a:path w="1252220" h="1208404">
                  <a:moveTo>
                    <a:pt x="1047239" y="211022"/>
                  </a:moveTo>
                  <a:lnTo>
                    <a:pt x="1034616" y="167285"/>
                  </a:lnTo>
                  <a:lnTo>
                    <a:pt x="999159" y="140132"/>
                  </a:lnTo>
                  <a:lnTo>
                    <a:pt x="932279" y="117322"/>
                  </a:lnTo>
                  <a:lnTo>
                    <a:pt x="874307" y="104920"/>
                  </a:lnTo>
                  <a:lnTo>
                    <a:pt x="799209" y="98424"/>
                  </a:lnTo>
                  <a:lnTo>
                    <a:pt x="752666" y="95238"/>
                  </a:lnTo>
                  <a:lnTo>
                    <a:pt x="682612" y="92999"/>
                  </a:lnTo>
                  <a:lnTo>
                    <a:pt x="626769" y="92913"/>
                  </a:lnTo>
                  <a:lnTo>
                    <a:pt x="570925" y="92999"/>
                  </a:lnTo>
                  <a:lnTo>
                    <a:pt x="500871" y="95238"/>
                  </a:lnTo>
                  <a:lnTo>
                    <a:pt x="454328" y="98424"/>
                  </a:lnTo>
                  <a:lnTo>
                    <a:pt x="408401" y="101820"/>
                  </a:lnTo>
                  <a:lnTo>
                    <a:pt x="354341" y="109497"/>
                  </a:lnTo>
                  <a:lnTo>
                    <a:pt x="288926" y="125417"/>
                  </a:lnTo>
                  <a:lnTo>
                    <a:pt x="236219" y="153542"/>
                  </a:lnTo>
                  <a:lnTo>
                    <a:pt x="206765" y="190636"/>
                  </a:lnTo>
                  <a:lnTo>
                    <a:pt x="206298" y="211022"/>
                  </a:lnTo>
                  <a:lnTo>
                    <a:pt x="206765" y="231409"/>
                  </a:lnTo>
                  <a:lnTo>
                    <a:pt x="236219" y="268502"/>
                  </a:lnTo>
                  <a:lnTo>
                    <a:pt x="269290" y="290156"/>
                  </a:lnTo>
                  <a:lnTo>
                    <a:pt x="321258" y="304723"/>
                  </a:lnTo>
                  <a:lnTo>
                    <a:pt x="379230" y="317124"/>
                  </a:lnTo>
                  <a:lnTo>
                    <a:pt x="454328" y="323620"/>
                  </a:lnTo>
                  <a:lnTo>
                    <a:pt x="500871" y="326807"/>
                  </a:lnTo>
                  <a:lnTo>
                    <a:pt x="570925" y="329046"/>
                  </a:lnTo>
                  <a:lnTo>
                    <a:pt x="626769" y="329132"/>
                  </a:lnTo>
                  <a:lnTo>
                    <a:pt x="682612" y="329046"/>
                  </a:lnTo>
                  <a:lnTo>
                    <a:pt x="752666" y="326807"/>
                  </a:lnTo>
                  <a:lnTo>
                    <a:pt x="799209" y="323620"/>
                  </a:lnTo>
                  <a:lnTo>
                    <a:pt x="845136" y="320225"/>
                  </a:lnTo>
                  <a:lnTo>
                    <a:pt x="899196" y="312547"/>
                  </a:lnTo>
                  <a:lnTo>
                    <a:pt x="964612" y="296627"/>
                  </a:lnTo>
                  <a:lnTo>
                    <a:pt x="1017318" y="268502"/>
                  </a:lnTo>
                  <a:lnTo>
                    <a:pt x="1046772" y="231409"/>
                  </a:lnTo>
                  <a:lnTo>
                    <a:pt x="1047239" y="211022"/>
                  </a:lnTo>
                  <a:close/>
                </a:path>
                <a:path w="1252220" h="1208404">
                  <a:moveTo>
                    <a:pt x="1251963" y="601572"/>
                  </a:moveTo>
                  <a:lnTo>
                    <a:pt x="0" y="601572"/>
                  </a:lnTo>
                  <a:lnTo>
                    <a:pt x="0" y="508659"/>
                  </a:lnTo>
                  <a:lnTo>
                    <a:pt x="1251963" y="508659"/>
                  </a:lnTo>
                  <a:lnTo>
                    <a:pt x="1251963" y="601572"/>
                  </a:lnTo>
                  <a:close/>
                </a:path>
                <a:path w="1252220" h="1208404">
                  <a:moveTo>
                    <a:pt x="261416" y="1207869"/>
                  </a:moveTo>
                  <a:lnTo>
                    <a:pt x="205203" y="1207118"/>
                  </a:lnTo>
                  <a:lnTo>
                    <a:pt x="148584" y="1187605"/>
                  </a:lnTo>
                  <a:lnTo>
                    <a:pt x="122046" y="1159837"/>
                  </a:lnTo>
                  <a:lnTo>
                    <a:pt x="97009" y="1130913"/>
                  </a:lnTo>
                  <a:lnTo>
                    <a:pt x="79416" y="1081331"/>
                  </a:lnTo>
                  <a:lnTo>
                    <a:pt x="78739" y="1037791"/>
                  </a:lnTo>
                  <a:lnTo>
                    <a:pt x="78961" y="1015362"/>
                  </a:lnTo>
                  <a:lnTo>
                    <a:pt x="92913" y="962988"/>
                  </a:lnTo>
                  <a:lnTo>
                    <a:pt x="108562" y="927260"/>
                  </a:lnTo>
                  <a:lnTo>
                    <a:pt x="148695" y="883534"/>
                  </a:lnTo>
                  <a:lnTo>
                    <a:pt x="197637" y="859839"/>
                  </a:lnTo>
                  <a:lnTo>
                    <a:pt x="237695" y="849799"/>
                  </a:lnTo>
                  <a:lnTo>
                    <a:pt x="256876" y="850759"/>
                  </a:lnTo>
                  <a:lnTo>
                    <a:pt x="286613" y="855114"/>
                  </a:lnTo>
                  <a:lnTo>
                    <a:pt x="940153" y="963775"/>
                  </a:lnTo>
                  <a:lnTo>
                    <a:pt x="975057" y="968906"/>
                  </a:lnTo>
                  <a:lnTo>
                    <a:pt x="1019680" y="951964"/>
                  </a:lnTo>
                  <a:lnTo>
                    <a:pt x="1039058" y="907119"/>
                  </a:lnTo>
                  <a:lnTo>
                    <a:pt x="1039365" y="874012"/>
                  </a:lnTo>
                  <a:lnTo>
                    <a:pt x="1038061" y="830311"/>
                  </a:lnTo>
                  <a:lnTo>
                    <a:pt x="1028932" y="807870"/>
                  </a:lnTo>
                  <a:lnTo>
                    <a:pt x="1004154" y="799603"/>
                  </a:lnTo>
                  <a:lnTo>
                    <a:pt x="955901" y="798421"/>
                  </a:lnTo>
                  <a:lnTo>
                    <a:pt x="129133" y="798421"/>
                  </a:lnTo>
                  <a:lnTo>
                    <a:pt x="129133" y="705508"/>
                  </a:lnTo>
                  <a:lnTo>
                    <a:pt x="963775" y="705508"/>
                  </a:lnTo>
                  <a:lnTo>
                    <a:pt x="986130" y="705632"/>
                  </a:lnTo>
                  <a:lnTo>
                    <a:pt x="1033854" y="713382"/>
                  </a:lnTo>
                  <a:lnTo>
                    <a:pt x="1076262" y="729106"/>
                  </a:lnTo>
                  <a:lnTo>
                    <a:pt x="1115153" y="760725"/>
                  </a:lnTo>
                  <a:lnTo>
                    <a:pt x="1138897" y="810762"/>
                  </a:lnTo>
                  <a:lnTo>
                    <a:pt x="1144877" y="872437"/>
                  </a:lnTo>
                  <a:lnTo>
                    <a:pt x="1144052" y="929720"/>
                  </a:lnTo>
                  <a:lnTo>
                    <a:pt x="1122620" y="991137"/>
                  </a:lnTo>
                  <a:lnTo>
                    <a:pt x="1092121" y="1023617"/>
                  </a:lnTo>
                  <a:lnTo>
                    <a:pt x="1060072" y="1054301"/>
                  </a:lnTo>
                  <a:lnTo>
                    <a:pt x="998335" y="1069016"/>
                  </a:lnTo>
                  <a:lnTo>
                    <a:pt x="940153" y="1059838"/>
                  </a:lnTo>
                  <a:lnTo>
                    <a:pt x="281888" y="949602"/>
                  </a:lnTo>
                  <a:lnTo>
                    <a:pt x="252385" y="945431"/>
                  </a:lnTo>
                  <a:lnTo>
                    <a:pt x="207873" y="966137"/>
                  </a:lnTo>
                  <a:lnTo>
                    <a:pt x="184620" y="1009432"/>
                  </a:lnTo>
                  <a:lnTo>
                    <a:pt x="184251" y="1036216"/>
                  </a:lnTo>
                  <a:lnTo>
                    <a:pt x="184509" y="1062877"/>
                  </a:lnTo>
                  <a:lnTo>
                    <a:pt x="200786" y="1098420"/>
                  </a:lnTo>
                  <a:lnTo>
                    <a:pt x="238323" y="1114697"/>
                  </a:lnTo>
                  <a:lnTo>
                    <a:pt x="267715" y="1114956"/>
                  </a:lnTo>
                  <a:lnTo>
                    <a:pt x="908657" y="1114956"/>
                  </a:lnTo>
                  <a:lnTo>
                    <a:pt x="954892" y="1114734"/>
                  </a:lnTo>
                  <a:lnTo>
                    <a:pt x="1005433" y="1108976"/>
                  </a:lnTo>
                  <a:lnTo>
                    <a:pt x="1060059" y="1091998"/>
                  </a:lnTo>
                  <a:lnTo>
                    <a:pt x="1093967" y="1070886"/>
                  </a:lnTo>
                  <a:lnTo>
                    <a:pt x="1116530" y="1048814"/>
                  </a:lnTo>
                  <a:lnTo>
                    <a:pt x="1174798" y="1114956"/>
                  </a:lnTo>
                  <a:lnTo>
                    <a:pt x="1131393" y="1156589"/>
                  </a:lnTo>
                  <a:lnTo>
                    <a:pt x="1073224" y="1183459"/>
                  </a:lnTo>
                  <a:lnTo>
                    <a:pt x="1036696" y="1197571"/>
                  </a:lnTo>
                  <a:lnTo>
                    <a:pt x="973679" y="1207487"/>
                  </a:lnTo>
                  <a:lnTo>
                    <a:pt x="918106" y="1207869"/>
                  </a:lnTo>
                  <a:lnTo>
                    <a:pt x="261416" y="1207869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1970076" y="4571739"/>
              <a:ext cx="1338580" cy="1223645"/>
            </a:xfrm>
            <a:custGeom>
              <a:avLst/>
              <a:gdLst/>
              <a:ahLst/>
              <a:cxnLst/>
              <a:rect l="l" t="t" r="r" b="b"/>
              <a:pathLst>
                <a:path w="1338580" h="1223645">
                  <a:moveTo>
                    <a:pt x="417321" y="721256"/>
                  </a:moveTo>
                  <a:lnTo>
                    <a:pt x="311096" y="720543"/>
                  </a:lnTo>
                  <a:lnTo>
                    <a:pt x="246652" y="715548"/>
                  </a:lnTo>
                  <a:lnTo>
                    <a:pt x="197858" y="701990"/>
                  </a:lnTo>
                  <a:lnTo>
                    <a:pt x="138582" y="675587"/>
                  </a:lnTo>
                  <a:lnTo>
                    <a:pt x="82135" y="647561"/>
                  </a:lnTo>
                  <a:lnTo>
                    <a:pt x="53149" y="622635"/>
                  </a:lnTo>
                  <a:lnTo>
                    <a:pt x="40944" y="525982"/>
                  </a:lnTo>
                  <a:lnTo>
                    <a:pt x="42470" y="465180"/>
                  </a:lnTo>
                  <a:lnTo>
                    <a:pt x="82135" y="404402"/>
                  </a:lnTo>
                  <a:lnTo>
                    <a:pt x="138582" y="376376"/>
                  </a:lnTo>
                  <a:lnTo>
                    <a:pt x="197858" y="349973"/>
                  </a:lnTo>
                  <a:lnTo>
                    <a:pt x="246652" y="336415"/>
                  </a:lnTo>
                  <a:lnTo>
                    <a:pt x="311096" y="331420"/>
                  </a:lnTo>
                  <a:lnTo>
                    <a:pt x="417321" y="330707"/>
                  </a:lnTo>
                  <a:lnTo>
                    <a:pt x="523546" y="331433"/>
                  </a:lnTo>
                  <a:lnTo>
                    <a:pt x="587989" y="336514"/>
                  </a:lnTo>
                  <a:lnTo>
                    <a:pt x="636783" y="350306"/>
                  </a:lnTo>
                  <a:lnTo>
                    <a:pt x="696060" y="377163"/>
                  </a:lnTo>
                  <a:lnTo>
                    <a:pt x="752506" y="405620"/>
                  </a:lnTo>
                  <a:lnTo>
                    <a:pt x="769732" y="420470"/>
                  </a:lnTo>
                  <a:lnTo>
                    <a:pt x="417321" y="420470"/>
                  </a:lnTo>
                  <a:lnTo>
                    <a:pt x="368244" y="420581"/>
                  </a:lnTo>
                  <a:lnTo>
                    <a:pt x="312904" y="423460"/>
                  </a:lnTo>
                  <a:lnTo>
                    <a:pt x="250067" y="431863"/>
                  </a:lnTo>
                  <a:lnTo>
                    <a:pt x="198424" y="447242"/>
                  </a:lnTo>
                  <a:lnTo>
                    <a:pt x="164320" y="468280"/>
                  </a:lnTo>
                  <a:lnTo>
                    <a:pt x="146628" y="511107"/>
                  </a:lnTo>
                  <a:lnTo>
                    <a:pt x="146456" y="525982"/>
                  </a:lnTo>
                  <a:lnTo>
                    <a:pt x="146628" y="541767"/>
                  </a:lnTo>
                  <a:lnTo>
                    <a:pt x="164320" y="584015"/>
                  </a:lnTo>
                  <a:lnTo>
                    <a:pt x="198424" y="604721"/>
                  </a:lnTo>
                  <a:lnTo>
                    <a:pt x="250134" y="620113"/>
                  </a:lnTo>
                  <a:lnTo>
                    <a:pt x="312904" y="628503"/>
                  </a:lnTo>
                  <a:lnTo>
                    <a:pt x="368244" y="631382"/>
                  </a:lnTo>
                  <a:lnTo>
                    <a:pt x="769732" y="631493"/>
                  </a:lnTo>
                  <a:lnTo>
                    <a:pt x="752506" y="646343"/>
                  </a:lnTo>
                  <a:lnTo>
                    <a:pt x="696060" y="674800"/>
                  </a:lnTo>
                  <a:lnTo>
                    <a:pt x="636783" y="701658"/>
                  </a:lnTo>
                  <a:lnTo>
                    <a:pt x="587989" y="715449"/>
                  </a:lnTo>
                  <a:lnTo>
                    <a:pt x="523546" y="720531"/>
                  </a:lnTo>
                  <a:lnTo>
                    <a:pt x="417321" y="721256"/>
                  </a:lnTo>
                  <a:close/>
                </a:path>
                <a:path w="1338580" h="1223645">
                  <a:moveTo>
                    <a:pt x="769732" y="631493"/>
                  </a:moveTo>
                  <a:lnTo>
                    <a:pt x="417321" y="631493"/>
                  </a:lnTo>
                  <a:lnTo>
                    <a:pt x="466398" y="631382"/>
                  </a:lnTo>
                  <a:lnTo>
                    <a:pt x="496946" y="630607"/>
                  </a:lnTo>
                  <a:lnTo>
                    <a:pt x="553541" y="624406"/>
                  </a:lnTo>
                  <a:lnTo>
                    <a:pt x="603442" y="616532"/>
                  </a:lnTo>
                  <a:lnTo>
                    <a:pt x="653688" y="595888"/>
                  </a:lnTo>
                  <a:lnTo>
                    <a:pt x="683535" y="559089"/>
                  </a:lnTo>
                  <a:lnTo>
                    <a:pt x="688186" y="525982"/>
                  </a:lnTo>
                  <a:lnTo>
                    <a:pt x="688012" y="511095"/>
                  </a:lnTo>
                  <a:lnTo>
                    <a:pt x="670322" y="469510"/>
                  </a:lnTo>
                  <a:lnTo>
                    <a:pt x="636217" y="448029"/>
                  </a:lnTo>
                  <a:lnTo>
                    <a:pt x="584419" y="431851"/>
                  </a:lnTo>
                  <a:lnTo>
                    <a:pt x="521737" y="423460"/>
                  </a:lnTo>
                  <a:lnTo>
                    <a:pt x="466398" y="420581"/>
                  </a:lnTo>
                  <a:lnTo>
                    <a:pt x="417321" y="420470"/>
                  </a:lnTo>
                  <a:lnTo>
                    <a:pt x="769732" y="420470"/>
                  </a:lnTo>
                  <a:lnTo>
                    <a:pt x="781492" y="430608"/>
                  </a:lnTo>
                  <a:lnTo>
                    <a:pt x="792172" y="466078"/>
                  </a:lnTo>
                  <a:lnTo>
                    <a:pt x="793697" y="525982"/>
                  </a:lnTo>
                  <a:lnTo>
                    <a:pt x="792172" y="585885"/>
                  </a:lnTo>
                  <a:lnTo>
                    <a:pt x="781492" y="621355"/>
                  </a:lnTo>
                  <a:lnTo>
                    <a:pt x="769732" y="631493"/>
                  </a:lnTo>
                  <a:close/>
                </a:path>
                <a:path w="1338580" h="1223645">
                  <a:moveTo>
                    <a:pt x="274014" y="979523"/>
                  </a:moveTo>
                  <a:lnTo>
                    <a:pt x="166928" y="979523"/>
                  </a:lnTo>
                  <a:lnTo>
                    <a:pt x="176377" y="930704"/>
                  </a:lnTo>
                  <a:lnTo>
                    <a:pt x="185924" y="890289"/>
                  </a:lnTo>
                  <a:lnTo>
                    <a:pt x="203837" y="852863"/>
                  </a:lnTo>
                  <a:lnTo>
                    <a:pt x="237843" y="825378"/>
                  </a:lnTo>
                  <a:lnTo>
                    <a:pt x="274949" y="816101"/>
                  </a:lnTo>
                  <a:lnTo>
                    <a:pt x="311809" y="815744"/>
                  </a:lnTo>
                  <a:lnTo>
                    <a:pt x="984248" y="815744"/>
                  </a:lnTo>
                  <a:lnTo>
                    <a:pt x="1028366" y="816150"/>
                  </a:lnTo>
                  <a:lnTo>
                    <a:pt x="1069951" y="826706"/>
                  </a:lnTo>
                  <a:lnTo>
                    <a:pt x="1102087" y="857833"/>
                  </a:lnTo>
                  <a:lnTo>
                    <a:pt x="1112963" y="896539"/>
                  </a:lnTo>
                  <a:lnTo>
                    <a:pt x="1113088" y="908657"/>
                  </a:lnTo>
                  <a:lnTo>
                    <a:pt x="330707" y="908657"/>
                  </a:lnTo>
                  <a:lnTo>
                    <a:pt x="315070" y="908780"/>
                  </a:lnTo>
                  <a:lnTo>
                    <a:pt x="281630" y="934248"/>
                  </a:lnTo>
                  <a:lnTo>
                    <a:pt x="278739" y="948027"/>
                  </a:lnTo>
                  <a:lnTo>
                    <a:pt x="274014" y="979523"/>
                  </a:lnTo>
                  <a:close/>
                </a:path>
                <a:path w="1338580" h="1223645">
                  <a:moveTo>
                    <a:pt x="1113381" y="1223617"/>
                  </a:moveTo>
                  <a:lnTo>
                    <a:pt x="1007869" y="1223617"/>
                  </a:lnTo>
                  <a:lnTo>
                    <a:pt x="1007829" y="948027"/>
                  </a:lnTo>
                  <a:lnTo>
                    <a:pt x="1007720" y="937004"/>
                  </a:lnTo>
                  <a:lnTo>
                    <a:pt x="979388" y="908793"/>
                  </a:lnTo>
                  <a:lnTo>
                    <a:pt x="963775" y="908657"/>
                  </a:lnTo>
                  <a:lnTo>
                    <a:pt x="1113088" y="908657"/>
                  </a:lnTo>
                  <a:lnTo>
                    <a:pt x="1113290" y="928244"/>
                  </a:lnTo>
                  <a:lnTo>
                    <a:pt x="1113381" y="1223617"/>
                  </a:lnTo>
                  <a:close/>
                </a:path>
                <a:path w="1338580" h="1223645">
                  <a:moveTo>
                    <a:pt x="1105507" y="749603"/>
                  </a:moveTo>
                  <a:lnTo>
                    <a:pt x="999996" y="749603"/>
                  </a:lnTo>
                  <a:lnTo>
                    <a:pt x="999996" y="15747"/>
                  </a:lnTo>
                  <a:lnTo>
                    <a:pt x="1105507" y="15747"/>
                  </a:lnTo>
                  <a:lnTo>
                    <a:pt x="1105507" y="344880"/>
                  </a:lnTo>
                  <a:lnTo>
                    <a:pt x="1338577" y="344880"/>
                  </a:lnTo>
                  <a:lnTo>
                    <a:pt x="1338577" y="437793"/>
                  </a:lnTo>
                  <a:lnTo>
                    <a:pt x="1105507" y="437793"/>
                  </a:lnTo>
                  <a:lnTo>
                    <a:pt x="1105507" y="749603"/>
                  </a:lnTo>
                  <a:close/>
                </a:path>
                <a:path w="1338580" h="1223645">
                  <a:moveTo>
                    <a:pt x="833067" y="258266"/>
                  </a:moveTo>
                  <a:lnTo>
                    <a:pt x="0" y="258266"/>
                  </a:lnTo>
                  <a:lnTo>
                    <a:pt x="0" y="165353"/>
                  </a:lnTo>
                  <a:lnTo>
                    <a:pt x="833067" y="165353"/>
                  </a:lnTo>
                  <a:lnTo>
                    <a:pt x="833067" y="258266"/>
                  </a:lnTo>
                  <a:close/>
                </a:path>
                <a:path w="1338580" h="1223645">
                  <a:moveTo>
                    <a:pt x="651965" y="92913"/>
                  </a:moveTo>
                  <a:lnTo>
                    <a:pt x="181101" y="92913"/>
                  </a:lnTo>
                  <a:lnTo>
                    <a:pt x="181101" y="0"/>
                  </a:lnTo>
                  <a:lnTo>
                    <a:pt x="651965" y="0"/>
                  </a:lnTo>
                  <a:lnTo>
                    <a:pt x="651965" y="92913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1970076" y="4571739"/>
              <a:ext cx="1338580" cy="1223645"/>
            </a:xfrm>
            <a:custGeom>
              <a:avLst/>
              <a:gdLst/>
              <a:ahLst/>
              <a:cxnLst/>
              <a:rect l="l" t="t" r="r" b="b"/>
              <a:pathLst>
                <a:path w="1338580" h="1223645">
                  <a:moveTo>
                    <a:pt x="793697" y="525982"/>
                  </a:moveTo>
                  <a:lnTo>
                    <a:pt x="792172" y="585885"/>
                  </a:lnTo>
                  <a:lnTo>
                    <a:pt x="752506" y="646343"/>
                  </a:lnTo>
                  <a:lnTo>
                    <a:pt x="696060" y="674800"/>
                  </a:lnTo>
                  <a:lnTo>
                    <a:pt x="636783" y="701658"/>
                  </a:lnTo>
                  <a:lnTo>
                    <a:pt x="587989" y="715449"/>
                  </a:lnTo>
                  <a:lnTo>
                    <a:pt x="523546" y="720531"/>
                  </a:lnTo>
                  <a:lnTo>
                    <a:pt x="417321" y="721256"/>
                  </a:lnTo>
                  <a:lnTo>
                    <a:pt x="311096" y="720543"/>
                  </a:lnTo>
                  <a:lnTo>
                    <a:pt x="246652" y="715548"/>
                  </a:lnTo>
                  <a:lnTo>
                    <a:pt x="197858" y="701990"/>
                  </a:lnTo>
                  <a:lnTo>
                    <a:pt x="138582" y="675587"/>
                  </a:lnTo>
                  <a:lnTo>
                    <a:pt x="82135" y="647561"/>
                  </a:lnTo>
                  <a:lnTo>
                    <a:pt x="53149" y="622635"/>
                  </a:lnTo>
                  <a:lnTo>
                    <a:pt x="40944" y="525982"/>
                  </a:lnTo>
                  <a:lnTo>
                    <a:pt x="42470" y="465180"/>
                  </a:lnTo>
                  <a:lnTo>
                    <a:pt x="82135" y="404402"/>
                  </a:lnTo>
                  <a:lnTo>
                    <a:pt x="138582" y="376376"/>
                  </a:lnTo>
                  <a:lnTo>
                    <a:pt x="197858" y="349973"/>
                  </a:lnTo>
                  <a:lnTo>
                    <a:pt x="246652" y="336415"/>
                  </a:lnTo>
                  <a:lnTo>
                    <a:pt x="311096" y="331420"/>
                  </a:lnTo>
                  <a:lnTo>
                    <a:pt x="417321" y="330707"/>
                  </a:lnTo>
                  <a:lnTo>
                    <a:pt x="523546" y="331433"/>
                  </a:lnTo>
                  <a:lnTo>
                    <a:pt x="587989" y="336514"/>
                  </a:lnTo>
                  <a:lnTo>
                    <a:pt x="636783" y="350306"/>
                  </a:lnTo>
                  <a:lnTo>
                    <a:pt x="696060" y="377163"/>
                  </a:lnTo>
                  <a:lnTo>
                    <a:pt x="752506" y="405620"/>
                  </a:lnTo>
                  <a:lnTo>
                    <a:pt x="781492" y="430608"/>
                  </a:lnTo>
                  <a:lnTo>
                    <a:pt x="793697" y="525982"/>
                  </a:lnTo>
                  <a:close/>
                </a:path>
                <a:path w="1338580" h="1223645">
                  <a:moveTo>
                    <a:pt x="166928" y="979523"/>
                  </a:moveTo>
                  <a:lnTo>
                    <a:pt x="176377" y="930704"/>
                  </a:lnTo>
                  <a:lnTo>
                    <a:pt x="185924" y="890289"/>
                  </a:lnTo>
                  <a:lnTo>
                    <a:pt x="203837" y="852863"/>
                  </a:lnTo>
                  <a:lnTo>
                    <a:pt x="237843" y="825378"/>
                  </a:lnTo>
                  <a:lnTo>
                    <a:pt x="274949" y="816101"/>
                  </a:lnTo>
                  <a:lnTo>
                    <a:pt x="311809" y="815744"/>
                  </a:lnTo>
                  <a:lnTo>
                    <a:pt x="984248" y="815744"/>
                  </a:lnTo>
                  <a:lnTo>
                    <a:pt x="1028366" y="816150"/>
                  </a:lnTo>
                  <a:lnTo>
                    <a:pt x="1069951" y="826706"/>
                  </a:lnTo>
                  <a:lnTo>
                    <a:pt x="1102087" y="857833"/>
                  </a:lnTo>
                  <a:lnTo>
                    <a:pt x="1112963" y="896539"/>
                  </a:lnTo>
                  <a:lnTo>
                    <a:pt x="1113381" y="937004"/>
                  </a:lnTo>
                  <a:lnTo>
                    <a:pt x="1113381" y="1223617"/>
                  </a:lnTo>
                  <a:lnTo>
                    <a:pt x="1007869" y="1223617"/>
                  </a:lnTo>
                  <a:lnTo>
                    <a:pt x="1007869" y="952752"/>
                  </a:lnTo>
                  <a:lnTo>
                    <a:pt x="1007734" y="937139"/>
                  </a:lnTo>
                  <a:lnTo>
                    <a:pt x="979388" y="908793"/>
                  </a:lnTo>
                  <a:lnTo>
                    <a:pt x="963775" y="908657"/>
                  </a:lnTo>
                  <a:lnTo>
                    <a:pt x="330707" y="908657"/>
                  </a:lnTo>
                  <a:lnTo>
                    <a:pt x="287708" y="921452"/>
                  </a:lnTo>
                  <a:lnTo>
                    <a:pt x="274014" y="979523"/>
                  </a:lnTo>
                  <a:lnTo>
                    <a:pt x="166928" y="979523"/>
                  </a:lnTo>
                  <a:close/>
                </a:path>
                <a:path w="1338580" h="1223645">
                  <a:moveTo>
                    <a:pt x="999995" y="749603"/>
                  </a:moveTo>
                  <a:lnTo>
                    <a:pt x="999995" y="15747"/>
                  </a:lnTo>
                  <a:lnTo>
                    <a:pt x="1105507" y="15747"/>
                  </a:lnTo>
                  <a:lnTo>
                    <a:pt x="1105507" y="344880"/>
                  </a:lnTo>
                  <a:lnTo>
                    <a:pt x="1338577" y="344880"/>
                  </a:lnTo>
                  <a:lnTo>
                    <a:pt x="1338577" y="437793"/>
                  </a:lnTo>
                  <a:lnTo>
                    <a:pt x="1105507" y="437793"/>
                  </a:lnTo>
                  <a:lnTo>
                    <a:pt x="1105507" y="749603"/>
                  </a:lnTo>
                  <a:lnTo>
                    <a:pt x="999995" y="749603"/>
                  </a:lnTo>
                  <a:close/>
                </a:path>
                <a:path w="1338580" h="1223645">
                  <a:moveTo>
                    <a:pt x="688186" y="525982"/>
                  </a:moveTo>
                  <a:lnTo>
                    <a:pt x="677162" y="481100"/>
                  </a:lnTo>
                  <a:lnTo>
                    <a:pt x="636217" y="448029"/>
                  </a:lnTo>
                  <a:lnTo>
                    <a:pt x="584507" y="431863"/>
                  </a:lnTo>
                  <a:lnTo>
                    <a:pt x="521737" y="423460"/>
                  </a:lnTo>
                  <a:lnTo>
                    <a:pt x="466398" y="420581"/>
                  </a:lnTo>
                  <a:lnTo>
                    <a:pt x="417321" y="420470"/>
                  </a:lnTo>
                  <a:lnTo>
                    <a:pt x="368244" y="420581"/>
                  </a:lnTo>
                  <a:lnTo>
                    <a:pt x="312904" y="423460"/>
                  </a:lnTo>
                  <a:lnTo>
                    <a:pt x="250134" y="431851"/>
                  </a:lnTo>
                  <a:lnTo>
                    <a:pt x="198424" y="447242"/>
                  </a:lnTo>
                  <a:lnTo>
                    <a:pt x="164320" y="468280"/>
                  </a:lnTo>
                  <a:lnTo>
                    <a:pt x="146628" y="511095"/>
                  </a:lnTo>
                  <a:lnTo>
                    <a:pt x="146456" y="525982"/>
                  </a:lnTo>
                  <a:lnTo>
                    <a:pt x="146628" y="541767"/>
                  </a:lnTo>
                  <a:lnTo>
                    <a:pt x="164320" y="584015"/>
                  </a:lnTo>
                  <a:lnTo>
                    <a:pt x="198424" y="604721"/>
                  </a:lnTo>
                  <a:lnTo>
                    <a:pt x="250134" y="620113"/>
                  </a:lnTo>
                  <a:lnTo>
                    <a:pt x="312904" y="628503"/>
                  </a:lnTo>
                  <a:lnTo>
                    <a:pt x="368244" y="631382"/>
                  </a:lnTo>
                  <a:lnTo>
                    <a:pt x="417321" y="631493"/>
                  </a:lnTo>
                  <a:lnTo>
                    <a:pt x="466398" y="631382"/>
                  </a:lnTo>
                  <a:lnTo>
                    <a:pt x="521737" y="628503"/>
                  </a:lnTo>
                  <a:lnTo>
                    <a:pt x="584507" y="620100"/>
                  </a:lnTo>
                  <a:lnTo>
                    <a:pt x="636217" y="603934"/>
                  </a:lnTo>
                  <a:lnTo>
                    <a:pt x="670322" y="582453"/>
                  </a:lnTo>
                  <a:lnTo>
                    <a:pt x="688013" y="540856"/>
                  </a:lnTo>
                  <a:lnTo>
                    <a:pt x="688186" y="525982"/>
                  </a:lnTo>
                  <a:close/>
                </a:path>
                <a:path w="1338580" h="1223645">
                  <a:moveTo>
                    <a:pt x="833067" y="258266"/>
                  </a:moveTo>
                  <a:lnTo>
                    <a:pt x="0" y="258266"/>
                  </a:lnTo>
                  <a:lnTo>
                    <a:pt x="0" y="165353"/>
                  </a:lnTo>
                  <a:lnTo>
                    <a:pt x="833067" y="165353"/>
                  </a:lnTo>
                  <a:lnTo>
                    <a:pt x="833067" y="258266"/>
                  </a:lnTo>
                  <a:close/>
                </a:path>
                <a:path w="1338580" h="1223645">
                  <a:moveTo>
                    <a:pt x="651965" y="92913"/>
                  </a:moveTo>
                  <a:lnTo>
                    <a:pt x="181101" y="92913"/>
                  </a:lnTo>
                  <a:lnTo>
                    <a:pt x="181101" y="0"/>
                  </a:lnTo>
                  <a:lnTo>
                    <a:pt x="651965" y="0"/>
                  </a:lnTo>
                  <a:lnTo>
                    <a:pt x="651965" y="92913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3311818" y="4650479"/>
              <a:ext cx="1252220" cy="1082040"/>
            </a:xfrm>
            <a:custGeom>
              <a:avLst/>
              <a:gdLst/>
              <a:ahLst/>
              <a:cxnLst/>
              <a:rect l="l" t="t" r="r" b="b"/>
              <a:pathLst>
                <a:path w="1252219" h="1082039">
                  <a:moveTo>
                    <a:pt x="231495" y="163778"/>
                  </a:moveTo>
                  <a:lnTo>
                    <a:pt x="124408" y="163778"/>
                  </a:lnTo>
                  <a:lnTo>
                    <a:pt x="133857" y="114960"/>
                  </a:lnTo>
                  <a:lnTo>
                    <a:pt x="143404" y="74544"/>
                  </a:lnTo>
                  <a:lnTo>
                    <a:pt x="161318" y="37118"/>
                  </a:lnTo>
                  <a:lnTo>
                    <a:pt x="195324" y="9633"/>
                  </a:lnTo>
                  <a:lnTo>
                    <a:pt x="232430" y="356"/>
                  </a:lnTo>
                  <a:lnTo>
                    <a:pt x="269290" y="0"/>
                  </a:lnTo>
                  <a:lnTo>
                    <a:pt x="1070861" y="0"/>
                  </a:lnTo>
                  <a:lnTo>
                    <a:pt x="1109149" y="2165"/>
                  </a:lnTo>
                  <a:lnTo>
                    <a:pt x="1142871" y="27829"/>
                  </a:lnTo>
                  <a:lnTo>
                    <a:pt x="1151176" y="66141"/>
                  </a:lnTo>
                  <a:lnTo>
                    <a:pt x="1151028" y="82086"/>
                  </a:lnTo>
                  <a:lnTo>
                    <a:pt x="1150031" y="92913"/>
                  </a:lnTo>
                  <a:lnTo>
                    <a:pt x="288187" y="92913"/>
                  </a:lnTo>
                  <a:lnTo>
                    <a:pt x="272550" y="93036"/>
                  </a:lnTo>
                  <a:lnTo>
                    <a:pt x="239110" y="118503"/>
                  </a:lnTo>
                  <a:lnTo>
                    <a:pt x="236219" y="132282"/>
                  </a:lnTo>
                  <a:lnTo>
                    <a:pt x="231495" y="163778"/>
                  </a:lnTo>
                  <a:close/>
                </a:path>
                <a:path w="1252219" h="1082039">
                  <a:moveTo>
                    <a:pt x="968500" y="766926"/>
                  </a:moveTo>
                  <a:lnTo>
                    <a:pt x="861413" y="766926"/>
                  </a:lnTo>
                  <a:lnTo>
                    <a:pt x="1034641" y="122834"/>
                  </a:lnTo>
                  <a:lnTo>
                    <a:pt x="1037692" y="110629"/>
                  </a:lnTo>
                  <a:lnTo>
                    <a:pt x="1037791" y="92913"/>
                  </a:lnTo>
                  <a:lnTo>
                    <a:pt x="1150031" y="92913"/>
                  </a:lnTo>
                  <a:lnTo>
                    <a:pt x="1149995" y="93306"/>
                  </a:lnTo>
                  <a:lnTo>
                    <a:pt x="1147190" y="105117"/>
                  </a:lnTo>
                  <a:lnTo>
                    <a:pt x="1141727" y="122834"/>
                  </a:lnTo>
                  <a:lnTo>
                    <a:pt x="968500" y="766926"/>
                  </a:lnTo>
                  <a:close/>
                </a:path>
                <a:path w="1252219" h="1082039">
                  <a:moveTo>
                    <a:pt x="415746" y="988972"/>
                  </a:moveTo>
                  <a:lnTo>
                    <a:pt x="310234" y="988972"/>
                  </a:lnTo>
                  <a:lnTo>
                    <a:pt x="310234" y="486612"/>
                  </a:lnTo>
                  <a:lnTo>
                    <a:pt x="415746" y="486612"/>
                  </a:lnTo>
                  <a:lnTo>
                    <a:pt x="415746" y="988972"/>
                  </a:lnTo>
                  <a:close/>
                </a:path>
                <a:path w="1252219" h="1082039">
                  <a:moveTo>
                    <a:pt x="732280" y="988972"/>
                  </a:moveTo>
                  <a:lnTo>
                    <a:pt x="626769" y="988972"/>
                  </a:lnTo>
                  <a:lnTo>
                    <a:pt x="626769" y="486612"/>
                  </a:lnTo>
                  <a:lnTo>
                    <a:pt x="732280" y="486612"/>
                  </a:lnTo>
                  <a:lnTo>
                    <a:pt x="732280" y="988972"/>
                  </a:lnTo>
                  <a:close/>
                </a:path>
                <a:path w="1252219" h="1082039">
                  <a:moveTo>
                    <a:pt x="1251963" y="1081885"/>
                  </a:moveTo>
                  <a:lnTo>
                    <a:pt x="0" y="1081885"/>
                  </a:lnTo>
                  <a:lnTo>
                    <a:pt x="0" y="988972"/>
                  </a:lnTo>
                  <a:lnTo>
                    <a:pt x="1251963" y="988972"/>
                  </a:lnTo>
                  <a:lnTo>
                    <a:pt x="1251963" y="1081885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3311818" y="4650479"/>
              <a:ext cx="1252220" cy="1082040"/>
            </a:xfrm>
            <a:custGeom>
              <a:avLst/>
              <a:gdLst/>
              <a:ahLst/>
              <a:cxnLst/>
              <a:rect l="l" t="t" r="r" b="b"/>
              <a:pathLst>
                <a:path w="1252219" h="1082039">
                  <a:moveTo>
                    <a:pt x="1251963" y="1081885"/>
                  </a:moveTo>
                  <a:lnTo>
                    <a:pt x="0" y="1081885"/>
                  </a:lnTo>
                  <a:lnTo>
                    <a:pt x="0" y="988972"/>
                  </a:lnTo>
                  <a:lnTo>
                    <a:pt x="310234" y="988972"/>
                  </a:lnTo>
                  <a:lnTo>
                    <a:pt x="310234" y="486612"/>
                  </a:lnTo>
                  <a:lnTo>
                    <a:pt x="415746" y="486612"/>
                  </a:lnTo>
                  <a:lnTo>
                    <a:pt x="415746" y="988972"/>
                  </a:lnTo>
                  <a:lnTo>
                    <a:pt x="626769" y="988972"/>
                  </a:lnTo>
                  <a:lnTo>
                    <a:pt x="626769" y="486612"/>
                  </a:lnTo>
                  <a:lnTo>
                    <a:pt x="732280" y="486612"/>
                  </a:lnTo>
                  <a:lnTo>
                    <a:pt x="732280" y="988972"/>
                  </a:lnTo>
                  <a:lnTo>
                    <a:pt x="1251963" y="988972"/>
                  </a:lnTo>
                  <a:lnTo>
                    <a:pt x="1251963" y="1081885"/>
                  </a:lnTo>
                  <a:close/>
                </a:path>
                <a:path w="1252219" h="1082039">
                  <a:moveTo>
                    <a:pt x="1070861" y="0"/>
                  </a:moveTo>
                  <a:lnTo>
                    <a:pt x="1109149" y="2165"/>
                  </a:lnTo>
                  <a:lnTo>
                    <a:pt x="1142871" y="27829"/>
                  </a:lnTo>
                  <a:lnTo>
                    <a:pt x="1151176" y="66141"/>
                  </a:lnTo>
                  <a:lnTo>
                    <a:pt x="1151028" y="82086"/>
                  </a:lnTo>
                  <a:lnTo>
                    <a:pt x="1149995" y="93306"/>
                  </a:lnTo>
                  <a:lnTo>
                    <a:pt x="1147190" y="105117"/>
                  </a:lnTo>
                  <a:lnTo>
                    <a:pt x="1141727" y="122834"/>
                  </a:lnTo>
                  <a:lnTo>
                    <a:pt x="968500" y="766926"/>
                  </a:lnTo>
                  <a:lnTo>
                    <a:pt x="861413" y="766926"/>
                  </a:lnTo>
                  <a:lnTo>
                    <a:pt x="1034641" y="122834"/>
                  </a:lnTo>
                  <a:lnTo>
                    <a:pt x="1037791" y="110235"/>
                  </a:lnTo>
                  <a:lnTo>
                    <a:pt x="1037791" y="102361"/>
                  </a:lnTo>
                  <a:lnTo>
                    <a:pt x="1037791" y="92913"/>
                  </a:lnTo>
                  <a:lnTo>
                    <a:pt x="1020468" y="92913"/>
                  </a:lnTo>
                  <a:lnTo>
                    <a:pt x="288187" y="92913"/>
                  </a:lnTo>
                  <a:lnTo>
                    <a:pt x="272550" y="93036"/>
                  </a:lnTo>
                  <a:lnTo>
                    <a:pt x="239110" y="118503"/>
                  </a:lnTo>
                  <a:lnTo>
                    <a:pt x="231495" y="163778"/>
                  </a:lnTo>
                  <a:lnTo>
                    <a:pt x="124408" y="163778"/>
                  </a:lnTo>
                  <a:lnTo>
                    <a:pt x="133857" y="114960"/>
                  </a:lnTo>
                  <a:lnTo>
                    <a:pt x="143404" y="74544"/>
                  </a:lnTo>
                  <a:lnTo>
                    <a:pt x="161318" y="37118"/>
                  </a:lnTo>
                  <a:lnTo>
                    <a:pt x="195324" y="9633"/>
                  </a:lnTo>
                  <a:lnTo>
                    <a:pt x="232430" y="356"/>
                  </a:lnTo>
                  <a:lnTo>
                    <a:pt x="269290" y="0"/>
                  </a:lnTo>
                  <a:lnTo>
                    <a:pt x="1070861" y="0"/>
                  </a:lnTo>
                  <a:close/>
                </a:path>
              </a:pathLst>
            </a:custGeom>
            <a:ln w="32808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591" y="9293062"/>
              <a:ext cx="2005367" cy="178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783692" y="9293491"/>
              <a:ext cx="1430295" cy="1696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8251" y="518618"/>
            <a:ext cx="17183100" cy="9437370"/>
            <a:chOff x="538251" y="518618"/>
            <a:chExt cx="17183100" cy="943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301" y="537668"/>
              <a:ext cx="17145000" cy="9211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7301" y="537668"/>
              <a:ext cx="17145000" cy="9211945"/>
            </a:xfrm>
            <a:custGeom>
              <a:avLst/>
              <a:gdLst/>
              <a:ahLst/>
              <a:cxnLst/>
              <a:rect l="l" t="t" r="r" b="b"/>
              <a:pathLst>
                <a:path w="17145000" h="9211945">
                  <a:moveTo>
                    <a:pt x="322408" y="9211663"/>
                  </a:moveTo>
                  <a:lnTo>
                    <a:pt x="271668" y="9207647"/>
                  </a:lnTo>
                  <a:lnTo>
                    <a:pt x="222634" y="9195837"/>
                  </a:lnTo>
                  <a:lnTo>
                    <a:pt x="176172" y="9176592"/>
                  </a:lnTo>
                  <a:lnTo>
                    <a:pt x="133149" y="9150271"/>
                  </a:lnTo>
                  <a:lnTo>
                    <a:pt x="94431" y="9117232"/>
                  </a:lnTo>
                  <a:lnTo>
                    <a:pt x="61392" y="9078514"/>
                  </a:lnTo>
                  <a:lnTo>
                    <a:pt x="35071" y="9035491"/>
                  </a:lnTo>
                  <a:lnTo>
                    <a:pt x="15826" y="8989029"/>
                  </a:lnTo>
                  <a:lnTo>
                    <a:pt x="4016" y="8939995"/>
                  </a:lnTo>
                  <a:lnTo>
                    <a:pt x="0" y="8889255"/>
                  </a:lnTo>
                  <a:lnTo>
                    <a:pt x="0" y="322408"/>
                  </a:lnTo>
                  <a:lnTo>
                    <a:pt x="4016" y="271668"/>
                  </a:lnTo>
                  <a:lnTo>
                    <a:pt x="15826" y="222634"/>
                  </a:lnTo>
                  <a:lnTo>
                    <a:pt x="35071" y="176172"/>
                  </a:lnTo>
                  <a:lnTo>
                    <a:pt x="61392" y="133149"/>
                  </a:lnTo>
                  <a:lnTo>
                    <a:pt x="94431" y="94431"/>
                  </a:lnTo>
                  <a:lnTo>
                    <a:pt x="133149" y="61392"/>
                  </a:lnTo>
                  <a:lnTo>
                    <a:pt x="176172" y="35071"/>
                  </a:lnTo>
                  <a:lnTo>
                    <a:pt x="222634" y="15826"/>
                  </a:lnTo>
                  <a:lnTo>
                    <a:pt x="271668" y="4016"/>
                  </a:lnTo>
                  <a:lnTo>
                    <a:pt x="322408" y="0"/>
                  </a:lnTo>
                  <a:lnTo>
                    <a:pt x="16822591" y="0"/>
                  </a:lnTo>
                  <a:lnTo>
                    <a:pt x="16873331" y="4016"/>
                  </a:lnTo>
                  <a:lnTo>
                    <a:pt x="16922365" y="15826"/>
                  </a:lnTo>
                  <a:lnTo>
                    <a:pt x="16968827" y="35071"/>
                  </a:lnTo>
                  <a:lnTo>
                    <a:pt x="17011850" y="61392"/>
                  </a:lnTo>
                  <a:lnTo>
                    <a:pt x="17050568" y="94431"/>
                  </a:lnTo>
                  <a:lnTo>
                    <a:pt x="17083607" y="133149"/>
                  </a:lnTo>
                  <a:lnTo>
                    <a:pt x="17109928" y="176172"/>
                  </a:lnTo>
                  <a:lnTo>
                    <a:pt x="17129173" y="222634"/>
                  </a:lnTo>
                  <a:lnTo>
                    <a:pt x="17140983" y="271668"/>
                  </a:lnTo>
                  <a:lnTo>
                    <a:pt x="17145000" y="322408"/>
                  </a:lnTo>
                  <a:lnTo>
                    <a:pt x="17145000" y="8889255"/>
                  </a:lnTo>
                  <a:lnTo>
                    <a:pt x="17140983" y="8939995"/>
                  </a:lnTo>
                  <a:lnTo>
                    <a:pt x="17129173" y="8989029"/>
                  </a:lnTo>
                  <a:lnTo>
                    <a:pt x="17109928" y="9035491"/>
                  </a:lnTo>
                  <a:lnTo>
                    <a:pt x="17083607" y="9078514"/>
                  </a:lnTo>
                  <a:lnTo>
                    <a:pt x="17050568" y="9117232"/>
                  </a:lnTo>
                  <a:lnTo>
                    <a:pt x="17011850" y="9150271"/>
                  </a:lnTo>
                  <a:lnTo>
                    <a:pt x="16968827" y="9176592"/>
                  </a:lnTo>
                  <a:lnTo>
                    <a:pt x="16922365" y="9195837"/>
                  </a:lnTo>
                  <a:lnTo>
                    <a:pt x="16873331" y="9207647"/>
                  </a:lnTo>
                  <a:lnTo>
                    <a:pt x="16822591" y="9211663"/>
                  </a:lnTo>
                  <a:lnTo>
                    <a:pt x="322408" y="9211663"/>
                  </a:lnTo>
                  <a:close/>
                </a:path>
              </a:pathLst>
            </a:custGeom>
            <a:ln w="38099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301" y="9249193"/>
              <a:ext cx="17145000" cy="6873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7301" y="9249193"/>
              <a:ext cx="17145000" cy="687705"/>
            </a:xfrm>
            <a:custGeom>
              <a:avLst/>
              <a:gdLst/>
              <a:ahLst/>
              <a:cxnLst/>
              <a:rect l="l" t="t" r="r" b="b"/>
              <a:pathLst>
                <a:path w="17145000" h="687704">
                  <a:moveTo>
                    <a:pt x="0" y="687365"/>
                  </a:moveTo>
                  <a:lnTo>
                    <a:pt x="0" y="0"/>
                  </a:lnTo>
                  <a:lnTo>
                    <a:pt x="17145000" y="0"/>
                  </a:lnTo>
                  <a:lnTo>
                    <a:pt x="17145000" y="687365"/>
                  </a:lnTo>
                  <a:lnTo>
                    <a:pt x="0" y="687365"/>
                  </a:lnTo>
                  <a:close/>
                </a:path>
              </a:pathLst>
            </a:custGeom>
            <a:ln w="38099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183007" y="2817697"/>
              <a:ext cx="581025" cy="207010"/>
            </a:xfrm>
            <a:custGeom>
              <a:avLst/>
              <a:gdLst/>
              <a:ahLst/>
              <a:cxnLst/>
              <a:rect l="l" t="t" r="r" b="b"/>
              <a:pathLst>
                <a:path w="581025" h="207010">
                  <a:moveTo>
                    <a:pt x="108572" y="193040"/>
                  </a:moveTo>
                  <a:lnTo>
                    <a:pt x="13030" y="193040"/>
                  </a:lnTo>
                  <a:lnTo>
                    <a:pt x="13030" y="3810"/>
                  </a:lnTo>
                  <a:lnTo>
                    <a:pt x="0" y="3810"/>
                  </a:lnTo>
                  <a:lnTo>
                    <a:pt x="0" y="193040"/>
                  </a:lnTo>
                  <a:lnTo>
                    <a:pt x="0" y="203200"/>
                  </a:lnTo>
                  <a:lnTo>
                    <a:pt x="108572" y="203200"/>
                  </a:lnTo>
                  <a:lnTo>
                    <a:pt x="108572" y="193040"/>
                  </a:lnTo>
                  <a:close/>
                </a:path>
                <a:path w="581025" h="207010">
                  <a:moveTo>
                    <a:pt x="161607" y="0"/>
                  </a:moveTo>
                  <a:lnTo>
                    <a:pt x="148577" y="0"/>
                  </a:lnTo>
                  <a:lnTo>
                    <a:pt x="148577" y="87630"/>
                  </a:lnTo>
                  <a:lnTo>
                    <a:pt x="90512" y="87630"/>
                  </a:lnTo>
                  <a:lnTo>
                    <a:pt x="90512" y="97790"/>
                  </a:lnTo>
                  <a:lnTo>
                    <a:pt x="148577" y="97790"/>
                  </a:lnTo>
                  <a:lnTo>
                    <a:pt x="148577" y="207010"/>
                  </a:lnTo>
                  <a:lnTo>
                    <a:pt x="161607" y="207010"/>
                  </a:lnTo>
                  <a:lnTo>
                    <a:pt x="161607" y="97790"/>
                  </a:lnTo>
                  <a:lnTo>
                    <a:pt x="161607" y="87630"/>
                  </a:lnTo>
                  <a:lnTo>
                    <a:pt x="161607" y="0"/>
                  </a:lnTo>
                  <a:close/>
                </a:path>
                <a:path w="581025" h="207010">
                  <a:moveTo>
                    <a:pt x="309968" y="193040"/>
                  </a:moveTo>
                  <a:lnTo>
                    <a:pt x="214414" y="193040"/>
                  </a:lnTo>
                  <a:lnTo>
                    <a:pt x="214414" y="3810"/>
                  </a:lnTo>
                  <a:lnTo>
                    <a:pt x="201383" y="3810"/>
                  </a:lnTo>
                  <a:lnTo>
                    <a:pt x="201383" y="193040"/>
                  </a:lnTo>
                  <a:lnTo>
                    <a:pt x="201383" y="203200"/>
                  </a:lnTo>
                  <a:lnTo>
                    <a:pt x="309968" y="203200"/>
                  </a:lnTo>
                  <a:lnTo>
                    <a:pt x="309968" y="193040"/>
                  </a:lnTo>
                  <a:close/>
                </a:path>
                <a:path w="581025" h="207010">
                  <a:moveTo>
                    <a:pt x="381965" y="87630"/>
                  </a:moveTo>
                  <a:lnTo>
                    <a:pt x="354774" y="87630"/>
                  </a:lnTo>
                  <a:lnTo>
                    <a:pt x="354774" y="0"/>
                  </a:lnTo>
                  <a:lnTo>
                    <a:pt x="341744" y="0"/>
                  </a:lnTo>
                  <a:lnTo>
                    <a:pt x="341744" y="87630"/>
                  </a:lnTo>
                  <a:lnTo>
                    <a:pt x="341744" y="97790"/>
                  </a:lnTo>
                  <a:lnTo>
                    <a:pt x="341744" y="207010"/>
                  </a:lnTo>
                  <a:lnTo>
                    <a:pt x="354774" y="207010"/>
                  </a:lnTo>
                  <a:lnTo>
                    <a:pt x="354774" y="97790"/>
                  </a:lnTo>
                  <a:lnTo>
                    <a:pt x="381965" y="97790"/>
                  </a:lnTo>
                  <a:lnTo>
                    <a:pt x="381965" y="87630"/>
                  </a:lnTo>
                  <a:close/>
                </a:path>
                <a:path w="581025" h="207010">
                  <a:moveTo>
                    <a:pt x="568960" y="59690"/>
                  </a:moveTo>
                  <a:lnTo>
                    <a:pt x="426313" y="59690"/>
                  </a:lnTo>
                  <a:lnTo>
                    <a:pt x="426313" y="12700"/>
                  </a:lnTo>
                  <a:lnTo>
                    <a:pt x="567588" y="12700"/>
                  </a:lnTo>
                  <a:lnTo>
                    <a:pt x="567588" y="3810"/>
                  </a:lnTo>
                  <a:lnTo>
                    <a:pt x="413283" y="3810"/>
                  </a:lnTo>
                  <a:lnTo>
                    <a:pt x="413283" y="12700"/>
                  </a:lnTo>
                  <a:lnTo>
                    <a:pt x="413283" y="59690"/>
                  </a:lnTo>
                  <a:lnTo>
                    <a:pt x="413283" y="69850"/>
                  </a:lnTo>
                  <a:lnTo>
                    <a:pt x="568960" y="69850"/>
                  </a:lnTo>
                  <a:lnTo>
                    <a:pt x="568960" y="59690"/>
                  </a:lnTo>
                  <a:close/>
                </a:path>
                <a:path w="581025" h="207010">
                  <a:moveTo>
                    <a:pt x="571474" y="196850"/>
                  </a:moveTo>
                  <a:lnTo>
                    <a:pt x="425399" y="196850"/>
                  </a:lnTo>
                  <a:lnTo>
                    <a:pt x="425399" y="170180"/>
                  </a:lnTo>
                  <a:lnTo>
                    <a:pt x="567359" y="170180"/>
                  </a:lnTo>
                  <a:lnTo>
                    <a:pt x="567359" y="160020"/>
                  </a:lnTo>
                  <a:lnTo>
                    <a:pt x="567359" y="133350"/>
                  </a:lnTo>
                  <a:lnTo>
                    <a:pt x="567359" y="124460"/>
                  </a:lnTo>
                  <a:lnTo>
                    <a:pt x="412140" y="124460"/>
                  </a:lnTo>
                  <a:lnTo>
                    <a:pt x="412140" y="133350"/>
                  </a:lnTo>
                  <a:lnTo>
                    <a:pt x="554558" y="133350"/>
                  </a:lnTo>
                  <a:lnTo>
                    <a:pt x="554558" y="160020"/>
                  </a:lnTo>
                  <a:lnTo>
                    <a:pt x="412140" y="160020"/>
                  </a:lnTo>
                  <a:lnTo>
                    <a:pt x="412140" y="170180"/>
                  </a:lnTo>
                  <a:lnTo>
                    <a:pt x="412140" y="196850"/>
                  </a:lnTo>
                  <a:lnTo>
                    <a:pt x="412140" y="207010"/>
                  </a:lnTo>
                  <a:lnTo>
                    <a:pt x="571474" y="207010"/>
                  </a:lnTo>
                  <a:lnTo>
                    <a:pt x="571474" y="196850"/>
                  </a:lnTo>
                  <a:close/>
                </a:path>
                <a:path w="581025" h="207010">
                  <a:moveTo>
                    <a:pt x="580618" y="92532"/>
                  </a:moveTo>
                  <a:lnTo>
                    <a:pt x="398653" y="92532"/>
                  </a:lnTo>
                  <a:lnTo>
                    <a:pt x="398653" y="102133"/>
                  </a:lnTo>
                  <a:lnTo>
                    <a:pt x="580618" y="102133"/>
                  </a:lnTo>
                  <a:lnTo>
                    <a:pt x="580618" y="92532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3346" y="2818104"/>
              <a:ext cx="161613" cy="20641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62901" y="2817697"/>
              <a:ext cx="786130" cy="208279"/>
            </a:xfrm>
            <a:custGeom>
              <a:avLst/>
              <a:gdLst/>
              <a:ahLst/>
              <a:cxnLst/>
              <a:rect l="l" t="t" r="r" b="b"/>
              <a:pathLst>
                <a:path w="786129" h="208280">
                  <a:moveTo>
                    <a:pt x="98298" y="3810"/>
                  </a:moveTo>
                  <a:lnTo>
                    <a:pt x="0" y="3810"/>
                  </a:lnTo>
                  <a:lnTo>
                    <a:pt x="0" y="12700"/>
                  </a:lnTo>
                  <a:lnTo>
                    <a:pt x="0" y="193040"/>
                  </a:lnTo>
                  <a:lnTo>
                    <a:pt x="0" y="203200"/>
                  </a:lnTo>
                  <a:lnTo>
                    <a:pt x="98298" y="203200"/>
                  </a:lnTo>
                  <a:lnTo>
                    <a:pt x="98298" y="193116"/>
                  </a:lnTo>
                  <a:lnTo>
                    <a:pt x="98298" y="12979"/>
                  </a:lnTo>
                  <a:lnTo>
                    <a:pt x="85267" y="12979"/>
                  </a:lnTo>
                  <a:lnTo>
                    <a:pt x="85267" y="193040"/>
                  </a:lnTo>
                  <a:lnTo>
                    <a:pt x="13030" y="193040"/>
                  </a:lnTo>
                  <a:lnTo>
                    <a:pt x="13030" y="12700"/>
                  </a:lnTo>
                  <a:lnTo>
                    <a:pt x="98298" y="12700"/>
                  </a:lnTo>
                  <a:lnTo>
                    <a:pt x="98298" y="3810"/>
                  </a:lnTo>
                  <a:close/>
                </a:path>
                <a:path w="786129" h="208280">
                  <a:moveTo>
                    <a:pt x="180594" y="87630"/>
                  </a:moveTo>
                  <a:lnTo>
                    <a:pt x="153390" y="87630"/>
                  </a:lnTo>
                  <a:lnTo>
                    <a:pt x="153390" y="0"/>
                  </a:lnTo>
                  <a:lnTo>
                    <a:pt x="140360" y="0"/>
                  </a:lnTo>
                  <a:lnTo>
                    <a:pt x="140360" y="87630"/>
                  </a:lnTo>
                  <a:lnTo>
                    <a:pt x="140360" y="97790"/>
                  </a:lnTo>
                  <a:lnTo>
                    <a:pt x="140360" y="207010"/>
                  </a:lnTo>
                  <a:lnTo>
                    <a:pt x="153390" y="207010"/>
                  </a:lnTo>
                  <a:lnTo>
                    <a:pt x="153390" y="97790"/>
                  </a:lnTo>
                  <a:lnTo>
                    <a:pt x="180594" y="97790"/>
                  </a:lnTo>
                  <a:lnTo>
                    <a:pt x="180594" y="87630"/>
                  </a:lnTo>
                  <a:close/>
                </a:path>
                <a:path w="786129" h="208280">
                  <a:moveTo>
                    <a:pt x="367347" y="17322"/>
                  </a:moveTo>
                  <a:lnTo>
                    <a:pt x="362775" y="12750"/>
                  </a:lnTo>
                  <a:lnTo>
                    <a:pt x="354317" y="4292"/>
                  </a:lnTo>
                  <a:lnTo>
                    <a:pt x="354317" y="22580"/>
                  </a:lnTo>
                  <a:lnTo>
                    <a:pt x="354317" y="50469"/>
                  </a:lnTo>
                  <a:lnTo>
                    <a:pt x="344487" y="60299"/>
                  </a:lnTo>
                  <a:lnTo>
                    <a:pt x="232473" y="60299"/>
                  </a:lnTo>
                  <a:lnTo>
                    <a:pt x="222643" y="50469"/>
                  </a:lnTo>
                  <a:lnTo>
                    <a:pt x="222643" y="22580"/>
                  </a:lnTo>
                  <a:lnTo>
                    <a:pt x="232473" y="12750"/>
                  </a:lnTo>
                  <a:lnTo>
                    <a:pt x="344487" y="12750"/>
                  </a:lnTo>
                  <a:lnTo>
                    <a:pt x="354317" y="22580"/>
                  </a:lnTo>
                  <a:lnTo>
                    <a:pt x="354317" y="4292"/>
                  </a:lnTo>
                  <a:lnTo>
                    <a:pt x="353402" y="3378"/>
                  </a:lnTo>
                  <a:lnTo>
                    <a:pt x="223558" y="3378"/>
                  </a:lnTo>
                  <a:lnTo>
                    <a:pt x="209626" y="17322"/>
                  </a:lnTo>
                  <a:lnTo>
                    <a:pt x="209626" y="55727"/>
                  </a:lnTo>
                  <a:lnTo>
                    <a:pt x="223558" y="69672"/>
                  </a:lnTo>
                  <a:lnTo>
                    <a:pt x="353402" y="69672"/>
                  </a:lnTo>
                  <a:lnTo>
                    <a:pt x="362775" y="60299"/>
                  </a:lnTo>
                  <a:lnTo>
                    <a:pt x="367347" y="55727"/>
                  </a:lnTo>
                  <a:lnTo>
                    <a:pt x="367347" y="17322"/>
                  </a:lnTo>
                  <a:close/>
                </a:path>
                <a:path w="786129" h="208280">
                  <a:moveTo>
                    <a:pt x="370090" y="197459"/>
                  </a:moveTo>
                  <a:lnTo>
                    <a:pt x="224015" y="197459"/>
                  </a:lnTo>
                  <a:lnTo>
                    <a:pt x="224015" y="170027"/>
                  </a:lnTo>
                  <a:lnTo>
                    <a:pt x="365975" y="170027"/>
                  </a:lnTo>
                  <a:lnTo>
                    <a:pt x="365975" y="124079"/>
                  </a:lnTo>
                  <a:lnTo>
                    <a:pt x="210769" y="124079"/>
                  </a:lnTo>
                  <a:lnTo>
                    <a:pt x="210769" y="133451"/>
                  </a:lnTo>
                  <a:lnTo>
                    <a:pt x="353174" y="133451"/>
                  </a:lnTo>
                  <a:lnTo>
                    <a:pt x="353174" y="160655"/>
                  </a:lnTo>
                  <a:lnTo>
                    <a:pt x="210769" y="160655"/>
                  </a:lnTo>
                  <a:lnTo>
                    <a:pt x="210769" y="206832"/>
                  </a:lnTo>
                  <a:lnTo>
                    <a:pt x="370090" y="206832"/>
                  </a:lnTo>
                  <a:lnTo>
                    <a:pt x="370090" y="197459"/>
                  </a:lnTo>
                  <a:close/>
                </a:path>
                <a:path w="786129" h="208280">
                  <a:moveTo>
                    <a:pt x="379234" y="92532"/>
                  </a:moveTo>
                  <a:lnTo>
                    <a:pt x="197281" y="92532"/>
                  </a:lnTo>
                  <a:lnTo>
                    <a:pt x="197281" y="102133"/>
                  </a:lnTo>
                  <a:lnTo>
                    <a:pt x="379234" y="102133"/>
                  </a:lnTo>
                  <a:lnTo>
                    <a:pt x="379234" y="92532"/>
                  </a:lnTo>
                  <a:close/>
                </a:path>
                <a:path w="786129" h="208280">
                  <a:moveTo>
                    <a:pt x="492620" y="1092"/>
                  </a:moveTo>
                  <a:lnTo>
                    <a:pt x="421525" y="1092"/>
                  </a:lnTo>
                  <a:lnTo>
                    <a:pt x="421525" y="10922"/>
                  </a:lnTo>
                  <a:lnTo>
                    <a:pt x="492620" y="10922"/>
                  </a:lnTo>
                  <a:lnTo>
                    <a:pt x="492620" y="1092"/>
                  </a:lnTo>
                  <a:close/>
                </a:path>
                <a:path w="786129" h="208280">
                  <a:moveTo>
                    <a:pt x="502907" y="67843"/>
                  </a:moveTo>
                  <a:lnTo>
                    <a:pt x="501307" y="66243"/>
                  </a:lnTo>
                  <a:lnTo>
                    <a:pt x="491477" y="56413"/>
                  </a:lnTo>
                  <a:lnTo>
                    <a:pt x="489877" y="56413"/>
                  </a:lnTo>
                  <a:lnTo>
                    <a:pt x="489877" y="66243"/>
                  </a:lnTo>
                  <a:lnTo>
                    <a:pt x="489877" y="109448"/>
                  </a:lnTo>
                  <a:lnTo>
                    <a:pt x="422211" y="109448"/>
                  </a:lnTo>
                  <a:lnTo>
                    <a:pt x="422211" y="66243"/>
                  </a:lnTo>
                  <a:lnTo>
                    <a:pt x="489877" y="66243"/>
                  </a:lnTo>
                  <a:lnTo>
                    <a:pt x="489877" y="56413"/>
                  </a:lnTo>
                  <a:lnTo>
                    <a:pt x="420611" y="56413"/>
                  </a:lnTo>
                  <a:lnTo>
                    <a:pt x="409181" y="67843"/>
                  </a:lnTo>
                  <a:lnTo>
                    <a:pt x="409181" y="107848"/>
                  </a:lnTo>
                  <a:lnTo>
                    <a:pt x="420611" y="119278"/>
                  </a:lnTo>
                  <a:lnTo>
                    <a:pt x="491477" y="119278"/>
                  </a:lnTo>
                  <a:lnTo>
                    <a:pt x="501307" y="109448"/>
                  </a:lnTo>
                  <a:lnTo>
                    <a:pt x="502907" y="107848"/>
                  </a:lnTo>
                  <a:lnTo>
                    <a:pt x="502907" y="67843"/>
                  </a:lnTo>
                  <a:close/>
                </a:path>
                <a:path w="786129" h="208280">
                  <a:moveTo>
                    <a:pt x="517537" y="28752"/>
                  </a:moveTo>
                  <a:lnTo>
                    <a:pt x="396608" y="28752"/>
                  </a:lnTo>
                  <a:lnTo>
                    <a:pt x="396608" y="38582"/>
                  </a:lnTo>
                  <a:lnTo>
                    <a:pt x="517537" y="38582"/>
                  </a:lnTo>
                  <a:lnTo>
                    <a:pt x="517537" y="28752"/>
                  </a:lnTo>
                  <a:close/>
                </a:path>
                <a:path w="786129" h="208280">
                  <a:moveTo>
                    <a:pt x="560273" y="138480"/>
                  </a:moveTo>
                  <a:lnTo>
                    <a:pt x="412838" y="138480"/>
                  </a:lnTo>
                  <a:lnTo>
                    <a:pt x="412838" y="147853"/>
                  </a:lnTo>
                  <a:lnTo>
                    <a:pt x="547243" y="147853"/>
                  </a:lnTo>
                  <a:lnTo>
                    <a:pt x="547243" y="207746"/>
                  </a:lnTo>
                  <a:lnTo>
                    <a:pt x="560273" y="207746"/>
                  </a:lnTo>
                  <a:lnTo>
                    <a:pt x="560273" y="138480"/>
                  </a:lnTo>
                  <a:close/>
                </a:path>
                <a:path w="786129" h="208280">
                  <a:moveTo>
                    <a:pt x="587476" y="55956"/>
                  </a:moveTo>
                  <a:lnTo>
                    <a:pt x="560273" y="55956"/>
                  </a:lnTo>
                  <a:lnTo>
                    <a:pt x="560273" y="406"/>
                  </a:lnTo>
                  <a:lnTo>
                    <a:pt x="547243" y="406"/>
                  </a:lnTo>
                  <a:lnTo>
                    <a:pt x="547243" y="124079"/>
                  </a:lnTo>
                  <a:lnTo>
                    <a:pt x="560273" y="124079"/>
                  </a:lnTo>
                  <a:lnTo>
                    <a:pt x="560273" y="65557"/>
                  </a:lnTo>
                  <a:lnTo>
                    <a:pt x="587476" y="65557"/>
                  </a:lnTo>
                  <a:lnTo>
                    <a:pt x="587476" y="55956"/>
                  </a:lnTo>
                  <a:close/>
                </a:path>
                <a:path w="786129" h="208280">
                  <a:moveTo>
                    <a:pt x="771728" y="3378"/>
                  </a:moveTo>
                  <a:lnTo>
                    <a:pt x="618794" y="3378"/>
                  </a:lnTo>
                  <a:lnTo>
                    <a:pt x="618794" y="12979"/>
                  </a:lnTo>
                  <a:lnTo>
                    <a:pt x="758240" y="12979"/>
                  </a:lnTo>
                  <a:lnTo>
                    <a:pt x="752068" y="129565"/>
                  </a:lnTo>
                  <a:lnTo>
                    <a:pt x="765556" y="129565"/>
                  </a:lnTo>
                  <a:lnTo>
                    <a:pt x="771728" y="3378"/>
                  </a:lnTo>
                  <a:close/>
                </a:path>
                <a:path w="786129" h="208280">
                  <a:moveTo>
                    <a:pt x="786130" y="192659"/>
                  </a:moveTo>
                  <a:lnTo>
                    <a:pt x="712292" y="192659"/>
                  </a:lnTo>
                  <a:lnTo>
                    <a:pt x="712292" y="75158"/>
                  </a:lnTo>
                  <a:lnTo>
                    <a:pt x="699033" y="75158"/>
                  </a:lnTo>
                  <a:lnTo>
                    <a:pt x="699033" y="192659"/>
                  </a:lnTo>
                  <a:lnTo>
                    <a:pt x="659485" y="192659"/>
                  </a:lnTo>
                  <a:lnTo>
                    <a:pt x="659485" y="75158"/>
                  </a:lnTo>
                  <a:lnTo>
                    <a:pt x="646226" y="75158"/>
                  </a:lnTo>
                  <a:lnTo>
                    <a:pt x="646226" y="192659"/>
                  </a:lnTo>
                  <a:lnTo>
                    <a:pt x="604164" y="192659"/>
                  </a:lnTo>
                  <a:lnTo>
                    <a:pt x="604164" y="202260"/>
                  </a:lnTo>
                  <a:lnTo>
                    <a:pt x="786130" y="202260"/>
                  </a:lnTo>
                  <a:lnTo>
                    <a:pt x="786130" y="192659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9435" y="2818104"/>
              <a:ext cx="165042" cy="206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8479" y="2818104"/>
              <a:ext cx="175328" cy="206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0871" y="2818104"/>
              <a:ext cx="178529" cy="2041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47059" y="2818104"/>
              <a:ext cx="178071" cy="20641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48217" y="2818104"/>
              <a:ext cx="389890" cy="207010"/>
            </a:xfrm>
            <a:custGeom>
              <a:avLst/>
              <a:gdLst/>
              <a:ahLst/>
              <a:cxnLst/>
              <a:rect l="l" t="t" r="r" b="b"/>
              <a:pathLst>
                <a:path w="389890" h="207010">
                  <a:moveTo>
                    <a:pt x="95999" y="685"/>
                  </a:moveTo>
                  <a:lnTo>
                    <a:pt x="24917" y="685"/>
                  </a:lnTo>
                  <a:lnTo>
                    <a:pt x="24917" y="10515"/>
                  </a:lnTo>
                  <a:lnTo>
                    <a:pt x="95999" y="10515"/>
                  </a:lnTo>
                  <a:lnTo>
                    <a:pt x="95999" y="685"/>
                  </a:lnTo>
                  <a:close/>
                </a:path>
                <a:path w="389890" h="207010">
                  <a:moveTo>
                    <a:pt x="106286" y="91440"/>
                  </a:moveTo>
                  <a:lnTo>
                    <a:pt x="100177" y="84353"/>
                  </a:lnTo>
                  <a:lnTo>
                    <a:pt x="93256" y="76352"/>
                  </a:lnTo>
                  <a:lnTo>
                    <a:pt x="93256" y="103784"/>
                  </a:lnTo>
                  <a:lnTo>
                    <a:pt x="93256" y="173278"/>
                  </a:lnTo>
                  <a:lnTo>
                    <a:pt x="92951" y="184505"/>
                  </a:lnTo>
                  <a:lnTo>
                    <a:pt x="90830" y="190284"/>
                  </a:lnTo>
                  <a:lnTo>
                    <a:pt x="85064" y="192405"/>
                  </a:lnTo>
                  <a:lnTo>
                    <a:pt x="73825" y="192709"/>
                  </a:lnTo>
                  <a:lnTo>
                    <a:pt x="45034" y="192709"/>
                  </a:lnTo>
                  <a:lnTo>
                    <a:pt x="33794" y="192405"/>
                  </a:lnTo>
                  <a:lnTo>
                    <a:pt x="28028" y="190284"/>
                  </a:lnTo>
                  <a:lnTo>
                    <a:pt x="25895" y="184505"/>
                  </a:lnTo>
                  <a:lnTo>
                    <a:pt x="25603" y="173278"/>
                  </a:lnTo>
                  <a:lnTo>
                    <a:pt x="25603" y="103784"/>
                  </a:lnTo>
                  <a:lnTo>
                    <a:pt x="25895" y="92557"/>
                  </a:lnTo>
                  <a:lnTo>
                    <a:pt x="28028" y="86779"/>
                  </a:lnTo>
                  <a:lnTo>
                    <a:pt x="33794" y="84658"/>
                  </a:lnTo>
                  <a:lnTo>
                    <a:pt x="45034" y="84353"/>
                  </a:lnTo>
                  <a:lnTo>
                    <a:pt x="73825" y="84353"/>
                  </a:lnTo>
                  <a:lnTo>
                    <a:pt x="85064" y="84658"/>
                  </a:lnTo>
                  <a:lnTo>
                    <a:pt x="90830" y="86779"/>
                  </a:lnTo>
                  <a:lnTo>
                    <a:pt x="92951" y="92557"/>
                  </a:lnTo>
                  <a:lnTo>
                    <a:pt x="93256" y="103784"/>
                  </a:lnTo>
                  <a:lnTo>
                    <a:pt x="93256" y="76352"/>
                  </a:lnTo>
                  <a:lnTo>
                    <a:pt x="91884" y="74752"/>
                  </a:lnTo>
                  <a:lnTo>
                    <a:pt x="26974" y="74752"/>
                  </a:lnTo>
                  <a:lnTo>
                    <a:pt x="12573" y="91440"/>
                  </a:lnTo>
                  <a:lnTo>
                    <a:pt x="12573" y="185623"/>
                  </a:lnTo>
                  <a:lnTo>
                    <a:pt x="26974" y="202311"/>
                  </a:lnTo>
                  <a:lnTo>
                    <a:pt x="91884" y="202311"/>
                  </a:lnTo>
                  <a:lnTo>
                    <a:pt x="100177" y="192709"/>
                  </a:lnTo>
                  <a:lnTo>
                    <a:pt x="106286" y="185623"/>
                  </a:lnTo>
                  <a:lnTo>
                    <a:pt x="106286" y="91440"/>
                  </a:lnTo>
                  <a:close/>
                </a:path>
                <a:path w="389890" h="207010">
                  <a:moveTo>
                    <a:pt x="120916" y="37719"/>
                  </a:moveTo>
                  <a:lnTo>
                    <a:pt x="0" y="37719"/>
                  </a:lnTo>
                  <a:lnTo>
                    <a:pt x="0" y="47548"/>
                  </a:lnTo>
                  <a:lnTo>
                    <a:pt x="120916" y="47548"/>
                  </a:lnTo>
                  <a:lnTo>
                    <a:pt x="120916" y="37719"/>
                  </a:lnTo>
                  <a:close/>
                </a:path>
                <a:path w="389890" h="207010">
                  <a:moveTo>
                    <a:pt x="190868" y="87325"/>
                  </a:moveTo>
                  <a:lnTo>
                    <a:pt x="163664" y="87325"/>
                  </a:lnTo>
                  <a:lnTo>
                    <a:pt x="163664" y="0"/>
                  </a:lnTo>
                  <a:lnTo>
                    <a:pt x="150634" y="0"/>
                  </a:lnTo>
                  <a:lnTo>
                    <a:pt x="150634" y="206425"/>
                  </a:lnTo>
                  <a:lnTo>
                    <a:pt x="163664" y="206425"/>
                  </a:lnTo>
                  <a:lnTo>
                    <a:pt x="163664" y="97155"/>
                  </a:lnTo>
                  <a:lnTo>
                    <a:pt x="190868" y="97155"/>
                  </a:lnTo>
                  <a:lnTo>
                    <a:pt x="190868" y="87325"/>
                  </a:lnTo>
                  <a:close/>
                </a:path>
                <a:path w="389890" h="207010">
                  <a:moveTo>
                    <a:pt x="377621" y="73253"/>
                  </a:moveTo>
                  <a:lnTo>
                    <a:pt x="235216" y="73253"/>
                  </a:lnTo>
                  <a:lnTo>
                    <a:pt x="235216" y="3403"/>
                  </a:lnTo>
                  <a:lnTo>
                    <a:pt x="222186" y="3403"/>
                  </a:lnTo>
                  <a:lnTo>
                    <a:pt x="222186" y="73253"/>
                  </a:lnTo>
                  <a:lnTo>
                    <a:pt x="222186" y="82143"/>
                  </a:lnTo>
                  <a:lnTo>
                    <a:pt x="377621" y="82143"/>
                  </a:lnTo>
                  <a:lnTo>
                    <a:pt x="377621" y="73253"/>
                  </a:lnTo>
                  <a:close/>
                </a:path>
                <a:path w="389890" h="207010">
                  <a:moveTo>
                    <a:pt x="378307" y="196443"/>
                  </a:moveTo>
                  <a:lnTo>
                    <a:pt x="234302" y="196443"/>
                  </a:lnTo>
                  <a:lnTo>
                    <a:pt x="234302" y="146913"/>
                  </a:lnTo>
                  <a:lnTo>
                    <a:pt x="221043" y="146913"/>
                  </a:lnTo>
                  <a:lnTo>
                    <a:pt x="221043" y="196443"/>
                  </a:lnTo>
                  <a:lnTo>
                    <a:pt x="221043" y="206603"/>
                  </a:lnTo>
                  <a:lnTo>
                    <a:pt x="378307" y="206603"/>
                  </a:lnTo>
                  <a:lnTo>
                    <a:pt x="378307" y="196443"/>
                  </a:lnTo>
                  <a:close/>
                </a:path>
                <a:path w="389890" h="207010">
                  <a:moveTo>
                    <a:pt x="389509" y="110185"/>
                  </a:moveTo>
                  <a:lnTo>
                    <a:pt x="207556" y="110185"/>
                  </a:lnTo>
                  <a:lnTo>
                    <a:pt x="207556" y="119786"/>
                  </a:lnTo>
                  <a:lnTo>
                    <a:pt x="389509" y="119786"/>
                  </a:lnTo>
                  <a:lnTo>
                    <a:pt x="389509" y="110185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22742" y="2818104"/>
              <a:ext cx="178757" cy="2064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439211" y="2818104"/>
              <a:ext cx="1056005" cy="207010"/>
            </a:xfrm>
            <a:custGeom>
              <a:avLst/>
              <a:gdLst/>
              <a:ahLst/>
              <a:cxnLst/>
              <a:rect l="l" t="t" r="r" b="b"/>
              <a:pathLst>
                <a:path w="1056004" h="207010">
                  <a:moveTo>
                    <a:pt x="98298" y="3403"/>
                  </a:moveTo>
                  <a:lnTo>
                    <a:pt x="0" y="3403"/>
                  </a:lnTo>
                  <a:lnTo>
                    <a:pt x="0" y="12293"/>
                  </a:lnTo>
                  <a:lnTo>
                    <a:pt x="0" y="192633"/>
                  </a:lnTo>
                  <a:lnTo>
                    <a:pt x="0" y="202793"/>
                  </a:lnTo>
                  <a:lnTo>
                    <a:pt x="98298" y="202793"/>
                  </a:lnTo>
                  <a:lnTo>
                    <a:pt x="98298" y="192709"/>
                  </a:lnTo>
                  <a:lnTo>
                    <a:pt x="98298" y="12573"/>
                  </a:lnTo>
                  <a:lnTo>
                    <a:pt x="85267" y="12573"/>
                  </a:lnTo>
                  <a:lnTo>
                    <a:pt x="85267" y="192633"/>
                  </a:lnTo>
                  <a:lnTo>
                    <a:pt x="13030" y="192633"/>
                  </a:lnTo>
                  <a:lnTo>
                    <a:pt x="13030" y="12293"/>
                  </a:lnTo>
                  <a:lnTo>
                    <a:pt x="98298" y="12293"/>
                  </a:lnTo>
                  <a:lnTo>
                    <a:pt x="98298" y="3403"/>
                  </a:lnTo>
                  <a:close/>
                </a:path>
                <a:path w="1056004" h="207010">
                  <a:moveTo>
                    <a:pt x="161620" y="0"/>
                  </a:moveTo>
                  <a:lnTo>
                    <a:pt x="148590" y="0"/>
                  </a:lnTo>
                  <a:lnTo>
                    <a:pt x="148590" y="206425"/>
                  </a:lnTo>
                  <a:lnTo>
                    <a:pt x="161620" y="206425"/>
                  </a:lnTo>
                  <a:lnTo>
                    <a:pt x="161620" y="0"/>
                  </a:lnTo>
                  <a:close/>
                </a:path>
                <a:path w="1056004" h="207010">
                  <a:moveTo>
                    <a:pt x="301739" y="19659"/>
                  </a:moveTo>
                  <a:lnTo>
                    <a:pt x="295630" y="12573"/>
                  </a:lnTo>
                  <a:lnTo>
                    <a:pt x="288709" y="4572"/>
                  </a:lnTo>
                  <a:lnTo>
                    <a:pt x="288709" y="32004"/>
                  </a:lnTo>
                  <a:lnTo>
                    <a:pt x="288709" y="74066"/>
                  </a:lnTo>
                  <a:lnTo>
                    <a:pt x="288404" y="85305"/>
                  </a:lnTo>
                  <a:lnTo>
                    <a:pt x="286283" y="91071"/>
                  </a:lnTo>
                  <a:lnTo>
                    <a:pt x="280517" y="93192"/>
                  </a:lnTo>
                  <a:lnTo>
                    <a:pt x="269278" y="93497"/>
                  </a:lnTo>
                  <a:lnTo>
                    <a:pt x="235902" y="93497"/>
                  </a:lnTo>
                  <a:lnTo>
                    <a:pt x="224675" y="93192"/>
                  </a:lnTo>
                  <a:lnTo>
                    <a:pt x="218909" y="91071"/>
                  </a:lnTo>
                  <a:lnTo>
                    <a:pt x="216776" y="85305"/>
                  </a:lnTo>
                  <a:lnTo>
                    <a:pt x="216471" y="74066"/>
                  </a:lnTo>
                  <a:lnTo>
                    <a:pt x="216471" y="32004"/>
                  </a:lnTo>
                  <a:lnTo>
                    <a:pt x="216776" y="20777"/>
                  </a:lnTo>
                  <a:lnTo>
                    <a:pt x="218909" y="15011"/>
                  </a:lnTo>
                  <a:lnTo>
                    <a:pt x="224675" y="12877"/>
                  </a:lnTo>
                  <a:lnTo>
                    <a:pt x="235902" y="12573"/>
                  </a:lnTo>
                  <a:lnTo>
                    <a:pt x="269278" y="12573"/>
                  </a:lnTo>
                  <a:lnTo>
                    <a:pt x="280517" y="12877"/>
                  </a:lnTo>
                  <a:lnTo>
                    <a:pt x="286283" y="15011"/>
                  </a:lnTo>
                  <a:lnTo>
                    <a:pt x="288404" y="20777"/>
                  </a:lnTo>
                  <a:lnTo>
                    <a:pt x="288709" y="32004"/>
                  </a:lnTo>
                  <a:lnTo>
                    <a:pt x="288709" y="4572"/>
                  </a:lnTo>
                  <a:lnTo>
                    <a:pt x="287337" y="2971"/>
                  </a:lnTo>
                  <a:lnTo>
                    <a:pt x="217843" y="2971"/>
                  </a:lnTo>
                  <a:lnTo>
                    <a:pt x="203441" y="19659"/>
                  </a:lnTo>
                  <a:lnTo>
                    <a:pt x="203441" y="86410"/>
                  </a:lnTo>
                  <a:lnTo>
                    <a:pt x="217843" y="103098"/>
                  </a:lnTo>
                  <a:lnTo>
                    <a:pt x="287337" y="103098"/>
                  </a:lnTo>
                  <a:lnTo>
                    <a:pt x="295630" y="93497"/>
                  </a:lnTo>
                  <a:lnTo>
                    <a:pt x="301739" y="86410"/>
                  </a:lnTo>
                  <a:lnTo>
                    <a:pt x="301739" y="19659"/>
                  </a:lnTo>
                  <a:close/>
                </a:path>
                <a:path w="1056004" h="207010">
                  <a:moveTo>
                    <a:pt x="365061" y="0"/>
                  </a:moveTo>
                  <a:lnTo>
                    <a:pt x="352031" y="0"/>
                  </a:lnTo>
                  <a:lnTo>
                    <a:pt x="352031" y="114528"/>
                  </a:lnTo>
                  <a:lnTo>
                    <a:pt x="365061" y="114528"/>
                  </a:lnTo>
                  <a:lnTo>
                    <a:pt x="365061" y="0"/>
                  </a:lnTo>
                  <a:close/>
                </a:path>
                <a:path w="1056004" h="207010">
                  <a:moveTo>
                    <a:pt x="380377" y="206425"/>
                  </a:moveTo>
                  <a:lnTo>
                    <a:pt x="346786" y="136474"/>
                  </a:lnTo>
                  <a:lnTo>
                    <a:pt x="344258" y="131216"/>
                  </a:lnTo>
                  <a:lnTo>
                    <a:pt x="325056" y="131216"/>
                  </a:lnTo>
                  <a:lnTo>
                    <a:pt x="293966" y="195224"/>
                  </a:lnTo>
                  <a:lnTo>
                    <a:pt x="265849" y="136474"/>
                  </a:lnTo>
                  <a:lnTo>
                    <a:pt x="263334" y="131216"/>
                  </a:lnTo>
                  <a:lnTo>
                    <a:pt x="244132" y="131216"/>
                  </a:lnTo>
                  <a:lnTo>
                    <a:pt x="207327" y="206425"/>
                  </a:lnTo>
                  <a:lnTo>
                    <a:pt x="220357" y="206425"/>
                  </a:lnTo>
                  <a:lnTo>
                    <a:pt x="253733" y="136474"/>
                  </a:lnTo>
                  <a:lnTo>
                    <a:pt x="286880" y="206425"/>
                  </a:lnTo>
                  <a:lnTo>
                    <a:pt x="301282" y="206425"/>
                  </a:lnTo>
                  <a:lnTo>
                    <a:pt x="306628" y="195224"/>
                  </a:lnTo>
                  <a:lnTo>
                    <a:pt x="334657" y="136474"/>
                  </a:lnTo>
                  <a:lnTo>
                    <a:pt x="367804" y="206425"/>
                  </a:lnTo>
                  <a:lnTo>
                    <a:pt x="380377" y="206425"/>
                  </a:lnTo>
                  <a:close/>
                </a:path>
                <a:path w="1056004" h="207010">
                  <a:moveTo>
                    <a:pt x="568731" y="73253"/>
                  </a:moveTo>
                  <a:lnTo>
                    <a:pt x="426326" y="73253"/>
                  </a:lnTo>
                  <a:lnTo>
                    <a:pt x="426326" y="3403"/>
                  </a:lnTo>
                  <a:lnTo>
                    <a:pt x="413296" y="3403"/>
                  </a:lnTo>
                  <a:lnTo>
                    <a:pt x="413296" y="73253"/>
                  </a:lnTo>
                  <a:lnTo>
                    <a:pt x="413296" y="82143"/>
                  </a:lnTo>
                  <a:lnTo>
                    <a:pt x="568731" y="82143"/>
                  </a:lnTo>
                  <a:lnTo>
                    <a:pt x="568731" y="73253"/>
                  </a:lnTo>
                  <a:close/>
                </a:path>
                <a:path w="1056004" h="207010">
                  <a:moveTo>
                    <a:pt x="569417" y="196443"/>
                  </a:moveTo>
                  <a:lnTo>
                    <a:pt x="425411" y="196443"/>
                  </a:lnTo>
                  <a:lnTo>
                    <a:pt x="425411" y="146913"/>
                  </a:lnTo>
                  <a:lnTo>
                    <a:pt x="412153" y="146913"/>
                  </a:lnTo>
                  <a:lnTo>
                    <a:pt x="412153" y="196443"/>
                  </a:lnTo>
                  <a:lnTo>
                    <a:pt x="412153" y="206603"/>
                  </a:lnTo>
                  <a:lnTo>
                    <a:pt x="569417" y="206603"/>
                  </a:lnTo>
                  <a:lnTo>
                    <a:pt x="569417" y="196443"/>
                  </a:lnTo>
                  <a:close/>
                </a:path>
                <a:path w="1056004" h="207010">
                  <a:moveTo>
                    <a:pt x="580618" y="110185"/>
                  </a:moveTo>
                  <a:lnTo>
                    <a:pt x="398665" y="110185"/>
                  </a:lnTo>
                  <a:lnTo>
                    <a:pt x="398665" y="119786"/>
                  </a:lnTo>
                  <a:lnTo>
                    <a:pt x="580618" y="119786"/>
                  </a:lnTo>
                  <a:lnTo>
                    <a:pt x="580618" y="110185"/>
                  </a:lnTo>
                  <a:close/>
                </a:path>
                <a:path w="1056004" h="207010">
                  <a:moveTo>
                    <a:pt x="842645" y="118414"/>
                  </a:moveTo>
                  <a:lnTo>
                    <a:pt x="807440" y="118414"/>
                  </a:lnTo>
                  <a:lnTo>
                    <a:pt x="807440" y="12573"/>
                  </a:lnTo>
                  <a:lnTo>
                    <a:pt x="840359" y="12573"/>
                  </a:lnTo>
                  <a:lnTo>
                    <a:pt x="840359" y="2971"/>
                  </a:lnTo>
                  <a:lnTo>
                    <a:pt x="794867" y="2971"/>
                  </a:lnTo>
                  <a:lnTo>
                    <a:pt x="794867" y="12573"/>
                  </a:lnTo>
                  <a:lnTo>
                    <a:pt x="794867" y="118414"/>
                  </a:lnTo>
                  <a:lnTo>
                    <a:pt x="728345" y="118414"/>
                  </a:lnTo>
                  <a:lnTo>
                    <a:pt x="728345" y="12573"/>
                  </a:lnTo>
                  <a:lnTo>
                    <a:pt x="794867" y="12573"/>
                  </a:lnTo>
                  <a:lnTo>
                    <a:pt x="794867" y="2971"/>
                  </a:lnTo>
                  <a:lnTo>
                    <a:pt x="682625" y="2971"/>
                  </a:lnTo>
                  <a:lnTo>
                    <a:pt x="682625" y="12573"/>
                  </a:lnTo>
                  <a:lnTo>
                    <a:pt x="715772" y="12573"/>
                  </a:lnTo>
                  <a:lnTo>
                    <a:pt x="715772" y="118414"/>
                  </a:lnTo>
                  <a:lnTo>
                    <a:pt x="680339" y="118414"/>
                  </a:lnTo>
                  <a:lnTo>
                    <a:pt x="680339" y="128016"/>
                  </a:lnTo>
                  <a:lnTo>
                    <a:pt x="842645" y="128016"/>
                  </a:lnTo>
                  <a:lnTo>
                    <a:pt x="842645" y="118414"/>
                  </a:lnTo>
                  <a:close/>
                </a:path>
                <a:path w="1056004" h="207010">
                  <a:moveTo>
                    <a:pt x="852246" y="192252"/>
                  </a:moveTo>
                  <a:lnTo>
                    <a:pt x="670280" y="192252"/>
                  </a:lnTo>
                  <a:lnTo>
                    <a:pt x="670280" y="201853"/>
                  </a:lnTo>
                  <a:lnTo>
                    <a:pt x="852246" y="201853"/>
                  </a:lnTo>
                  <a:lnTo>
                    <a:pt x="852246" y="192252"/>
                  </a:lnTo>
                  <a:close/>
                </a:path>
                <a:path w="1056004" h="207010">
                  <a:moveTo>
                    <a:pt x="1055687" y="192633"/>
                  </a:moveTo>
                  <a:lnTo>
                    <a:pt x="971105" y="192633"/>
                  </a:lnTo>
                  <a:lnTo>
                    <a:pt x="971105" y="130403"/>
                  </a:lnTo>
                  <a:lnTo>
                    <a:pt x="1044028" y="130403"/>
                  </a:lnTo>
                  <a:lnTo>
                    <a:pt x="1044028" y="121513"/>
                  </a:lnTo>
                  <a:lnTo>
                    <a:pt x="901382" y="121513"/>
                  </a:lnTo>
                  <a:lnTo>
                    <a:pt x="901382" y="71983"/>
                  </a:lnTo>
                  <a:lnTo>
                    <a:pt x="1040371" y="71983"/>
                  </a:lnTo>
                  <a:lnTo>
                    <a:pt x="1040371" y="61823"/>
                  </a:lnTo>
                  <a:lnTo>
                    <a:pt x="1040371" y="12293"/>
                  </a:lnTo>
                  <a:lnTo>
                    <a:pt x="1040371" y="3403"/>
                  </a:lnTo>
                  <a:lnTo>
                    <a:pt x="887907" y="3403"/>
                  </a:lnTo>
                  <a:lnTo>
                    <a:pt x="887907" y="12293"/>
                  </a:lnTo>
                  <a:lnTo>
                    <a:pt x="1027341" y="12293"/>
                  </a:lnTo>
                  <a:lnTo>
                    <a:pt x="1027341" y="61823"/>
                  </a:lnTo>
                  <a:lnTo>
                    <a:pt x="888352" y="61823"/>
                  </a:lnTo>
                  <a:lnTo>
                    <a:pt x="888352" y="71983"/>
                  </a:lnTo>
                  <a:lnTo>
                    <a:pt x="888352" y="121513"/>
                  </a:lnTo>
                  <a:lnTo>
                    <a:pt x="888352" y="130403"/>
                  </a:lnTo>
                  <a:lnTo>
                    <a:pt x="958075" y="130403"/>
                  </a:lnTo>
                  <a:lnTo>
                    <a:pt x="958075" y="192633"/>
                  </a:lnTo>
                  <a:lnTo>
                    <a:pt x="873734" y="192633"/>
                  </a:lnTo>
                  <a:lnTo>
                    <a:pt x="873734" y="201523"/>
                  </a:lnTo>
                  <a:lnTo>
                    <a:pt x="1055687" y="201523"/>
                  </a:lnTo>
                  <a:lnTo>
                    <a:pt x="1055687" y="192633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16392" y="2821076"/>
              <a:ext cx="181958" cy="1988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728287" y="2818104"/>
              <a:ext cx="165735" cy="207010"/>
            </a:xfrm>
            <a:custGeom>
              <a:avLst/>
              <a:gdLst/>
              <a:ahLst/>
              <a:cxnLst/>
              <a:rect l="l" t="t" r="r" b="b"/>
              <a:pathLst>
                <a:path w="165734" h="207010">
                  <a:moveTo>
                    <a:pt x="89154" y="93573"/>
                  </a:moveTo>
                  <a:lnTo>
                    <a:pt x="12573" y="93573"/>
                  </a:lnTo>
                  <a:lnTo>
                    <a:pt x="12573" y="58013"/>
                  </a:lnTo>
                  <a:lnTo>
                    <a:pt x="78867" y="58013"/>
                  </a:lnTo>
                  <a:lnTo>
                    <a:pt x="78867" y="47853"/>
                  </a:lnTo>
                  <a:lnTo>
                    <a:pt x="78867" y="12293"/>
                  </a:lnTo>
                  <a:lnTo>
                    <a:pt x="78867" y="3403"/>
                  </a:lnTo>
                  <a:lnTo>
                    <a:pt x="0" y="3403"/>
                  </a:lnTo>
                  <a:lnTo>
                    <a:pt x="0" y="12293"/>
                  </a:lnTo>
                  <a:lnTo>
                    <a:pt x="66751" y="12293"/>
                  </a:lnTo>
                  <a:lnTo>
                    <a:pt x="66751" y="47853"/>
                  </a:lnTo>
                  <a:lnTo>
                    <a:pt x="457" y="47853"/>
                  </a:lnTo>
                  <a:lnTo>
                    <a:pt x="457" y="58013"/>
                  </a:lnTo>
                  <a:lnTo>
                    <a:pt x="457" y="93573"/>
                  </a:lnTo>
                  <a:lnTo>
                    <a:pt x="457" y="102463"/>
                  </a:lnTo>
                  <a:lnTo>
                    <a:pt x="89154" y="102463"/>
                  </a:lnTo>
                  <a:lnTo>
                    <a:pt x="89154" y="93573"/>
                  </a:lnTo>
                  <a:close/>
                </a:path>
                <a:path w="165734" h="207010">
                  <a:moveTo>
                    <a:pt x="165506" y="131673"/>
                  </a:moveTo>
                  <a:lnTo>
                    <a:pt x="10058" y="131673"/>
                  </a:lnTo>
                  <a:lnTo>
                    <a:pt x="10058" y="140563"/>
                  </a:lnTo>
                  <a:lnTo>
                    <a:pt x="10058" y="197713"/>
                  </a:lnTo>
                  <a:lnTo>
                    <a:pt x="10058" y="206603"/>
                  </a:lnTo>
                  <a:lnTo>
                    <a:pt x="165506" y="206603"/>
                  </a:lnTo>
                  <a:lnTo>
                    <a:pt x="165506" y="197713"/>
                  </a:lnTo>
                  <a:lnTo>
                    <a:pt x="23088" y="197713"/>
                  </a:lnTo>
                  <a:lnTo>
                    <a:pt x="23088" y="140563"/>
                  </a:lnTo>
                  <a:lnTo>
                    <a:pt x="152476" y="140563"/>
                  </a:lnTo>
                  <a:lnTo>
                    <a:pt x="152476" y="197281"/>
                  </a:lnTo>
                  <a:lnTo>
                    <a:pt x="165506" y="197281"/>
                  </a:lnTo>
                  <a:lnTo>
                    <a:pt x="165506" y="140563"/>
                  </a:lnTo>
                  <a:lnTo>
                    <a:pt x="165506" y="140360"/>
                  </a:lnTo>
                  <a:lnTo>
                    <a:pt x="165506" y="131673"/>
                  </a:lnTo>
                  <a:close/>
                </a:path>
                <a:path w="165734" h="207010">
                  <a:moveTo>
                    <a:pt x="165506" y="58293"/>
                  </a:moveTo>
                  <a:lnTo>
                    <a:pt x="153847" y="58293"/>
                  </a:lnTo>
                  <a:lnTo>
                    <a:pt x="153847" y="116814"/>
                  </a:lnTo>
                  <a:lnTo>
                    <a:pt x="165506" y="116814"/>
                  </a:lnTo>
                  <a:lnTo>
                    <a:pt x="165506" y="58293"/>
                  </a:lnTo>
                  <a:close/>
                </a:path>
                <a:path w="165734" h="207010">
                  <a:moveTo>
                    <a:pt x="165506" y="49123"/>
                  </a:moveTo>
                  <a:lnTo>
                    <a:pt x="124129" y="49123"/>
                  </a:lnTo>
                  <a:lnTo>
                    <a:pt x="124129" y="2133"/>
                  </a:lnTo>
                  <a:lnTo>
                    <a:pt x="112471" y="2133"/>
                  </a:lnTo>
                  <a:lnTo>
                    <a:pt x="112471" y="49123"/>
                  </a:lnTo>
                  <a:lnTo>
                    <a:pt x="112471" y="58013"/>
                  </a:lnTo>
                  <a:lnTo>
                    <a:pt x="112471" y="113893"/>
                  </a:lnTo>
                  <a:lnTo>
                    <a:pt x="124129" y="113893"/>
                  </a:lnTo>
                  <a:lnTo>
                    <a:pt x="124129" y="58013"/>
                  </a:lnTo>
                  <a:lnTo>
                    <a:pt x="165506" y="58013"/>
                  </a:lnTo>
                  <a:lnTo>
                    <a:pt x="165506" y="49123"/>
                  </a:lnTo>
                  <a:close/>
                </a:path>
                <a:path w="165734" h="207010">
                  <a:moveTo>
                    <a:pt x="165506" y="0"/>
                  </a:moveTo>
                  <a:lnTo>
                    <a:pt x="153847" y="0"/>
                  </a:lnTo>
                  <a:lnTo>
                    <a:pt x="153847" y="48691"/>
                  </a:lnTo>
                  <a:lnTo>
                    <a:pt x="165506" y="48691"/>
                  </a:lnTo>
                  <a:lnTo>
                    <a:pt x="165506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31512" y="2818104"/>
              <a:ext cx="161613" cy="20641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134954" y="2817697"/>
              <a:ext cx="435609" cy="207010"/>
            </a:xfrm>
            <a:custGeom>
              <a:avLst/>
              <a:gdLst/>
              <a:ahLst/>
              <a:cxnLst/>
              <a:rect l="l" t="t" r="r" b="b"/>
              <a:pathLst>
                <a:path w="435609" h="207010">
                  <a:moveTo>
                    <a:pt x="108585" y="193040"/>
                  </a:moveTo>
                  <a:lnTo>
                    <a:pt x="13030" y="193040"/>
                  </a:lnTo>
                  <a:lnTo>
                    <a:pt x="13030" y="3810"/>
                  </a:lnTo>
                  <a:lnTo>
                    <a:pt x="0" y="3810"/>
                  </a:lnTo>
                  <a:lnTo>
                    <a:pt x="0" y="193040"/>
                  </a:lnTo>
                  <a:lnTo>
                    <a:pt x="0" y="203200"/>
                  </a:lnTo>
                  <a:lnTo>
                    <a:pt x="108585" y="203200"/>
                  </a:lnTo>
                  <a:lnTo>
                    <a:pt x="108585" y="193040"/>
                  </a:lnTo>
                  <a:close/>
                </a:path>
                <a:path w="435609" h="207010">
                  <a:moveTo>
                    <a:pt x="161607" y="406"/>
                  </a:moveTo>
                  <a:lnTo>
                    <a:pt x="148577" y="406"/>
                  </a:lnTo>
                  <a:lnTo>
                    <a:pt x="148577" y="206832"/>
                  </a:lnTo>
                  <a:lnTo>
                    <a:pt x="161607" y="206832"/>
                  </a:lnTo>
                  <a:lnTo>
                    <a:pt x="161607" y="406"/>
                  </a:lnTo>
                  <a:close/>
                </a:path>
                <a:path w="435609" h="207010">
                  <a:moveTo>
                    <a:pt x="309968" y="193040"/>
                  </a:moveTo>
                  <a:lnTo>
                    <a:pt x="214414" y="193040"/>
                  </a:lnTo>
                  <a:lnTo>
                    <a:pt x="214414" y="12700"/>
                  </a:lnTo>
                  <a:lnTo>
                    <a:pt x="305854" y="12700"/>
                  </a:lnTo>
                  <a:lnTo>
                    <a:pt x="305854" y="3810"/>
                  </a:lnTo>
                  <a:lnTo>
                    <a:pt x="201383" y="3810"/>
                  </a:lnTo>
                  <a:lnTo>
                    <a:pt x="201383" y="12700"/>
                  </a:lnTo>
                  <a:lnTo>
                    <a:pt x="201383" y="193040"/>
                  </a:lnTo>
                  <a:lnTo>
                    <a:pt x="201383" y="203200"/>
                  </a:lnTo>
                  <a:lnTo>
                    <a:pt x="309968" y="203200"/>
                  </a:lnTo>
                  <a:lnTo>
                    <a:pt x="309968" y="193040"/>
                  </a:lnTo>
                  <a:close/>
                </a:path>
                <a:path w="435609" h="207010">
                  <a:moveTo>
                    <a:pt x="381977" y="87630"/>
                  </a:moveTo>
                  <a:lnTo>
                    <a:pt x="354774" y="87630"/>
                  </a:lnTo>
                  <a:lnTo>
                    <a:pt x="354774" y="0"/>
                  </a:lnTo>
                  <a:lnTo>
                    <a:pt x="341744" y="0"/>
                  </a:lnTo>
                  <a:lnTo>
                    <a:pt x="341744" y="87630"/>
                  </a:lnTo>
                  <a:lnTo>
                    <a:pt x="341744" y="97790"/>
                  </a:lnTo>
                  <a:lnTo>
                    <a:pt x="341744" y="207010"/>
                  </a:lnTo>
                  <a:lnTo>
                    <a:pt x="354774" y="207010"/>
                  </a:lnTo>
                  <a:lnTo>
                    <a:pt x="354774" y="97790"/>
                  </a:lnTo>
                  <a:lnTo>
                    <a:pt x="381977" y="97790"/>
                  </a:lnTo>
                  <a:lnTo>
                    <a:pt x="381977" y="87630"/>
                  </a:lnTo>
                  <a:close/>
                </a:path>
                <a:path w="435609" h="207010">
                  <a:moveTo>
                    <a:pt x="435229" y="179400"/>
                  </a:moveTo>
                  <a:lnTo>
                    <a:pt x="413512" y="179400"/>
                  </a:lnTo>
                  <a:lnTo>
                    <a:pt x="413512" y="202488"/>
                  </a:lnTo>
                  <a:lnTo>
                    <a:pt x="435229" y="202488"/>
                  </a:lnTo>
                  <a:lnTo>
                    <a:pt x="435229" y="17940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86532" y="1299302"/>
              <a:ext cx="3856115" cy="8614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254538" y="1344259"/>
              <a:ext cx="955675" cy="761365"/>
            </a:xfrm>
            <a:custGeom>
              <a:avLst/>
              <a:gdLst/>
              <a:ahLst/>
              <a:cxnLst/>
              <a:rect l="l" t="t" r="r" b="b"/>
              <a:pathLst>
                <a:path w="955675" h="761364">
                  <a:moveTo>
                    <a:pt x="255479" y="467462"/>
                  </a:moveTo>
                  <a:lnTo>
                    <a:pt x="138163" y="467462"/>
                  </a:lnTo>
                  <a:lnTo>
                    <a:pt x="149802" y="466933"/>
                  </a:lnTo>
                  <a:lnTo>
                    <a:pt x="159188" y="463230"/>
                  </a:lnTo>
                  <a:lnTo>
                    <a:pt x="171277" y="453179"/>
                  </a:lnTo>
                  <a:lnTo>
                    <a:pt x="191026" y="433604"/>
                  </a:lnTo>
                  <a:lnTo>
                    <a:pt x="538510" y="64704"/>
                  </a:lnTo>
                  <a:lnTo>
                    <a:pt x="553968" y="48338"/>
                  </a:lnTo>
                  <a:lnTo>
                    <a:pt x="604316" y="16929"/>
                  </a:lnTo>
                  <a:lnTo>
                    <a:pt x="643212" y="2116"/>
                  </a:lnTo>
                  <a:lnTo>
                    <a:pt x="692019" y="0"/>
                  </a:lnTo>
                  <a:lnTo>
                    <a:pt x="733018" y="554"/>
                  </a:lnTo>
                  <a:lnTo>
                    <a:pt x="779874" y="14975"/>
                  </a:lnTo>
                  <a:lnTo>
                    <a:pt x="833750" y="57144"/>
                  </a:lnTo>
                  <a:lnTo>
                    <a:pt x="839117" y="64439"/>
                  </a:lnTo>
                  <a:lnTo>
                    <a:pt x="689617" y="64439"/>
                  </a:lnTo>
                  <a:lnTo>
                    <a:pt x="671163" y="64704"/>
                  </a:lnTo>
                  <a:lnTo>
                    <a:pt x="633150" y="81369"/>
                  </a:lnTo>
                  <a:lnTo>
                    <a:pt x="596656" y="110474"/>
                  </a:lnTo>
                  <a:lnTo>
                    <a:pt x="580287" y="127787"/>
                  </a:lnTo>
                  <a:lnTo>
                    <a:pt x="255479" y="467462"/>
                  </a:lnTo>
                  <a:close/>
                </a:path>
                <a:path w="955675" h="761364">
                  <a:moveTo>
                    <a:pt x="853010" y="531902"/>
                  </a:moveTo>
                  <a:lnTo>
                    <a:pt x="772515" y="531902"/>
                  </a:lnTo>
                  <a:lnTo>
                    <a:pt x="772515" y="143078"/>
                  </a:lnTo>
                  <a:lnTo>
                    <a:pt x="772168" y="118794"/>
                  </a:lnTo>
                  <a:lnTo>
                    <a:pt x="750288" y="83007"/>
                  </a:lnTo>
                  <a:lnTo>
                    <a:pt x="712190" y="64730"/>
                  </a:lnTo>
                  <a:lnTo>
                    <a:pt x="689617" y="64439"/>
                  </a:lnTo>
                  <a:lnTo>
                    <a:pt x="839117" y="64439"/>
                  </a:lnTo>
                  <a:lnTo>
                    <a:pt x="847303" y="75566"/>
                  </a:lnTo>
                  <a:lnTo>
                    <a:pt x="852297" y="100849"/>
                  </a:lnTo>
                  <a:lnTo>
                    <a:pt x="853010" y="143078"/>
                  </a:lnTo>
                  <a:lnTo>
                    <a:pt x="853010" y="531902"/>
                  </a:lnTo>
                  <a:close/>
                </a:path>
                <a:path w="955675" h="761364">
                  <a:moveTo>
                    <a:pt x="134559" y="531902"/>
                  </a:moveTo>
                  <a:lnTo>
                    <a:pt x="90125" y="525221"/>
                  </a:lnTo>
                  <a:lnTo>
                    <a:pt x="52412" y="498522"/>
                  </a:lnTo>
                  <a:lnTo>
                    <a:pt x="33639" y="470739"/>
                  </a:lnTo>
                  <a:lnTo>
                    <a:pt x="92509" y="431420"/>
                  </a:lnTo>
                  <a:lnTo>
                    <a:pt x="100300" y="444159"/>
                  </a:lnTo>
                  <a:lnTo>
                    <a:pt x="105274" y="451421"/>
                  </a:lnTo>
                  <a:lnTo>
                    <a:pt x="109573" y="455918"/>
                  </a:lnTo>
                  <a:lnTo>
                    <a:pt x="115336" y="460363"/>
                  </a:lnTo>
                  <a:lnTo>
                    <a:pt x="124948" y="467462"/>
                  </a:lnTo>
                  <a:lnTo>
                    <a:pt x="255479" y="467462"/>
                  </a:lnTo>
                  <a:lnTo>
                    <a:pt x="236680" y="487122"/>
                  </a:lnTo>
                  <a:lnTo>
                    <a:pt x="203312" y="515153"/>
                  </a:lnTo>
                  <a:lnTo>
                    <a:pt x="161966" y="530605"/>
                  </a:lnTo>
                  <a:lnTo>
                    <a:pt x="150938" y="531740"/>
                  </a:lnTo>
                  <a:lnTo>
                    <a:pt x="134559" y="531902"/>
                  </a:lnTo>
                  <a:close/>
                </a:path>
                <a:path w="955675" h="761364">
                  <a:moveTo>
                    <a:pt x="517813" y="696825"/>
                  </a:moveTo>
                  <a:lnTo>
                    <a:pt x="437318" y="696825"/>
                  </a:lnTo>
                  <a:lnTo>
                    <a:pt x="437318" y="441250"/>
                  </a:lnTo>
                  <a:lnTo>
                    <a:pt x="517813" y="441250"/>
                  </a:lnTo>
                  <a:lnTo>
                    <a:pt x="517813" y="696825"/>
                  </a:lnTo>
                  <a:close/>
                </a:path>
                <a:path w="955675" h="761364">
                  <a:moveTo>
                    <a:pt x="955131" y="761265"/>
                  </a:moveTo>
                  <a:lnTo>
                    <a:pt x="0" y="761265"/>
                  </a:lnTo>
                  <a:lnTo>
                    <a:pt x="0" y="696825"/>
                  </a:lnTo>
                  <a:lnTo>
                    <a:pt x="955131" y="696825"/>
                  </a:lnTo>
                  <a:lnTo>
                    <a:pt x="955131" y="761265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254538" y="1344259"/>
              <a:ext cx="955675" cy="761365"/>
            </a:xfrm>
            <a:custGeom>
              <a:avLst/>
              <a:gdLst/>
              <a:ahLst/>
              <a:cxnLst/>
              <a:rect l="l" t="t" r="r" b="b"/>
              <a:pathLst>
                <a:path w="955675" h="761364">
                  <a:moveTo>
                    <a:pt x="534633" y="68808"/>
                  </a:moveTo>
                  <a:lnTo>
                    <a:pt x="567672" y="36110"/>
                  </a:lnTo>
                  <a:lnTo>
                    <a:pt x="604316" y="16929"/>
                  </a:lnTo>
                  <a:lnTo>
                    <a:pt x="643212" y="2116"/>
                  </a:lnTo>
                  <a:lnTo>
                    <a:pt x="692019" y="0"/>
                  </a:lnTo>
                  <a:lnTo>
                    <a:pt x="733018" y="554"/>
                  </a:lnTo>
                  <a:lnTo>
                    <a:pt x="779874" y="14975"/>
                  </a:lnTo>
                  <a:lnTo>
                    <a:pt x="833750" y="57144"/>
                  </a:lnTo>
                  <a:lnTo>
                    <a:pt x="852297" y="100849"/>
                  </a:lnTo>
                  <a:lnTo>
                    <a:pt x="853010" y="143078"/>
                  </a:lnTo>
                  <a:lnTo>
                    <a:pt x="853010" y="531902"/>
                  </a:lnTo>
                  <a:lnTo>
                    <a:pt x="772515" y="531902"/>
                  </a:lnTo>
                  <a:lnTo>
                    <a:pt x="772515" y="143078"/>
                  </a:lnTo>
                  <a:lnTo>
                    <a:pt x="772168" y="118794"/>
                  </a:lnTo>
                  <a:lnTo>
                    <a:pt x="750288" y="83007"/>
                  </a:lnTo>
                  <a:lnTo>
                    <a:pt x="712190" y="64730"/>
                  </a:lnTo>
                  <a:lnTo>
                    <a:pt x="689617" y="64439"/>
                  </a:lnTo>
                  <a:lnTo>
                    <a:pt x="671163" y="64704"/>
                  </a:lnTo>
                  <a:lnTo>
                    <a:pt x="633150" y="81369"/>
                  </a:lnTo>
                  <a:lnTo>
                    <a:pt x="596656" y="110474"/>
                  </a:lnTo>
                  <a:lnTo>
                    <a:pt x="580287" y="127787"/>
                  </a:lnTo>
                  <a:lnTo>
                    <a:pt x="236680" y="487122"/>
                  </a:lnTo>
                  <a:lnTo>
                    <a:pt x="203312" y="515152"/>
                  </a:lnTo>
                  <a:lnTo>
                    <a:pt x="161966" y="530605"/>
                  </a:lnTo>
                  <a:lnTo>
                    <a:pt x="134559" y="531902"/>
                  </a:lnTo>
                  <a:lnTo>
                    <a:pt x="114041" y="531655"/>
                  </a:lnTo>
                  <a:lnTo>
                    <a:pt x="75689" y="516066"/>
                  </a:lnTo>
                  <a:lnTo>
                    <a:pt x="44433" y="488035"/>
                  </a:lnTo>
                  <a:lnTo>
                    <a:pt x="33639" y="470739"/>
                  </a:lnTo>
                  <a:lnTo>
                    <a:pt x="92509" y="431420"/>
                  </a:lnTo>
                  <a:lnTo>
                    <a:pt x="100300" y="444159"/>
                  </a:lnTo>
                  <a:lnTo>
                    <a:pt x="105274" y="451421"/>
                  </a:lnTo>
                  <a:lnTo>
                    <a:pt x="109573" y="455918"/>
                  </a:lnTo>
                  <a:lnTo>
                    <a:pt x="115336" y="460363"/>
                  </a:lnTo>
                  <a:lnTo>
                    <a:pt x="124948" y="467462"/>
                  </a:lnTo>
                  <a:lnTo>
                    <a:pt x="138163" y="467462"/>
                  </a:lnTo>
                  <a:lnTo>
                    <a:pt x="149802" y="466933"/>
                  </a:lnTo>
                  <a:lnTo>
                    <a:pt x="159188" y="463230"/>
                  </a:lnTo>
                  <a:lnTo>
                    <a:pt x="171277" y="453178"/>
                  </a:lnTo>
                  <a:lnTo>
                    <a:pt x="191026" y="433604"/>
                  </a:lnTo>
                  <a:lnTo>
                    <a:pt x="534633" y="68808"/>
                  </a:lnTo>
                  <a:close/>
                </a:path>
                <a:path w="955675" h="761364">
                  <a:moveTo>
                    <a:pt x="955131" y="761265"/>
                  </a:moveTo>
                  <a:lnTo>
                    <a:pt x="0" y="761265"/>
                  </a:lnTo>
                  <a:lnTo>
                    <a:pt x="0" y="696825"/>
                  </a:lnTo>
                  <a:lnTo>
                    <a:pt x="437318" y="696825"/>
                  </a:lnTo>
                  <a:lnTo>
                    <a:pt x="437318" y="441250"/>
                  </a:lnTo>
                  <a:lnTo>
                    <a:pt x="517813" y="441250"/>
                  </a:lnTo>
                  <a:lnTo>
                    <a:pt x="517813" y="696825"/>
                  </a:lnTo>
                  <a:lnTo>
                    <a:pt x="955131" y="696825"/>
                  </a:lnTo>
                  <a:lnTo>
                    <a:pt x="955131" y="761265"/>
                  </a:lnTo>
                  <a:close/>
                </a:path>
              </a:pathLst>
            </a:custGeom>
            <a:ln w="23891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228893" y="1311493"/>
              <a:ext cx="935990" cy="838200"/>
            </a:xfrm>
            <a:custGeom>
              <a:avLst/>
              <a:gdLst/>
              <a:ahLst/>
              <a:cxnLst/>
              <a:rect l="l" t="t" r="r" b="b"/>
              <a:pathLst>
                <a:path w="935990" h="838200">
                  <a:moveTo>
                    <a:pt x="671595" y="837719"/>
                  </a:moveTo>
                  <a:lnTo>
                    <a:pt x="593503" y="837719"/>
                  </a:lnTo>
                  <a:lnTo>
                    <a:pt x="593503" y="0"/>
                  </a:lnTo>
                  <a:lnTo>
                    <a:pt x="671595" y="0"/>
                  </a:lnTo>
                  <a:lnTo>
                    <a:pt x="671595" y="345136"/>
                  </a:lnTo>
                  <a:lnTo>
                    <a:pt x="935908" y="345136"/>
                  </a:lnTo>
                  <a:lnTo>
                    <a:pt x="935908" y="409576"/>
                  </a:lnTo>
                  <a:lnTo>
                    <a:pt x="671595" y="409576"/>
                  </a:lnTo>
                  <a:lnTo>
                    <a:pt x="671595" y="837719"/>
                  </a:lnTo>
                  <a:close/>
                </a:path>
                <a:path w="935990" h="838200">
                  <a:moveTo>
                    <a:pt x="935908" y="345136"/>
                  </a:moveTo>
                  <a:lnTo>
                    <a:pt x="857816" y="345136"/>
                  </a:lnTo>
                  <a:lnTo>
                    <a:pt x="857816" y="0"/>
                  </a:lnTo>
                  <a:lnTo>
                    <a:pt x="935908" y="0"/>
                  </a:lnTo>
                  <a:lnTo>
                    <a:pt x="935908" y="345136"/>
                  </a:lnTo>
                  <a:close/>
                </a:path>
                <a:path w="935990" h="838200">
                  <a:moveTo>
                    <a:pt x="935908" y="837719"/>
                  </a:moveTo>
                  <a:lnTo>
                    <a:pt x="857816" y="837719"/>
                  </a:lnTo>
                  <a:lnTo>
                    <a:pt x="857816" y="409576"/>
                  </a:lnTo>
                  <a:lnTo>
                    <a:pt x="935908" y="409576"/>
                  </a:lnTo>
                  <a:lnTo>
                    <a:pt x="935908" y="837719"/>
                  </a:lnTo>
                  <a:close/>
                </a:path>
                <a:path w="935990" h="838200">
                  <a:moveTo>
                    <a:pt x="236059" y="737237"/>
                  </a:moveTo>
                  <a:lnTo>
                    <a:pt x="116538" y="737237"/>
                  </a:lnTo>
                  <a:lnTo>
                    <a:pt x="126477" y="737143"/>
                  </a:lnTo>
                  <a:lnTo>
                    <a:pt x="132982" y="736486"/>
                  </a:lnTo>
                  <a:lnTo>
                    <a:pt x="168199" y="709932"/>
                  </a:lnTo>
                  <a:lnTo>
                    <a:pt x="418095" y="179121"/>
                  </a:lnTo>
                  <a:lnTo>
                    <a:pt x="433263" y="138436"/>
                  </a:lnTo>
                  <a:lnTo>
                    <a:pt x="436116" y="109220"/>
                  </a:lnTo>
                  <a:lnTo>
                    <a:pt x="427106" y="100482"/>
                  </a:lnTo>
                  <a:lnTo>
                    <a:pt x="421502" y="95431"/>
                  </a:lnTo>
                  <a:lnTo>
                    <a:pt x="416067" y="92837"/>
                  </a:lnTo>
                  <a:lnTo>
                    <a:pt x="407592" y="91881"/>
                  </a:lnTo>
                  <a:lnTo>
                    <a:pt x="392865" y="91745"/>
                  </a:lnTo>
                  <a:lnTo>
                    <a:pt x="26431" y="91745"/>
                  </a:lnTo>
                  <a:lnTo>
                    <a:pt x="26431" y="27305"/>
                  </a:lnTo>
                  <a:lnTo>
                    <a:pt x="400074" y="27305"/>
                  </a:lnTo>
                  <a:lnTo>
                    <a:pt x="435938" y="27731"/>
                  </a:lnTo>
                  <a:lnTo>
                    <a:pt x="489580" y="54610"/>
                  </a:lnTo>
                  <a:lnTo>
                    <a:pt x="516358" y="98997"/>
                  </a:lnTo>
                  <a:lnTo>
                    <a:pt x="515410" y="123418"/>
                  </a:lnTo>
                  <a:lnTo>
                    <a:pt x="513739" y="144836"/>
                  </a:lnTo>
                  <a:lnTo>
                    <a:pt x="511049" y="159615"/>
                  </a:lnTo>
                  <a:lnTo>
                    <a:pt x="505442" y="174564"/>
                  </a:lnTo>
                  <a:lnTo>
                    <a:pt x="494986" y="196596"/>
                  </a:lnTo>
                  <a:lnTo>
                    <a:pt x="236059" y="737237"/>
                  </a:lnTo>
                  <a:close/>
                </a:path>
                <a:path w="935990" h="838200">
                  <a:moveTo>
                    <a:pt x="114135" y="801677"/>
                  </a:moveTo>
                  <a:lnTo>
                    <a:pt x="66913" y="797069"/>
                  </a:lnTo>
                  <a:lnTo>
                    <a:pt x="30664" y="784099"/>
                  </a:lnTo>
                  <a:lnTo>
                    <a:pt x="0" y="757989"/>
                  </a:lnTo>
                  <a:lnTo>
                    <a:pt x="50459" y="706655"/>
                  </a:lnTo>
                  <a:lnTo>
                    <a:pt x="58362" y="714992"/>
                  </a:lnTo>
                  <a:lnTo>
                    <a:pt x="64125" y="720103"/>
                  </a:lnTo>
                  <a:lnTo>
                    <a:pt x="105162" y="737109"/>
                  </a:lnTo>
                  <a:lnTo>
                    <a:pt x="116538" y="737237"/>
                  </a:lnTo>
                  <a:lnTo>
                    <a:pt x="236059" y="737237"/>
                  </a:lnTo>
                  <a:lnTo>
                    <a:pt x="231874" y="745974"/>
                  </a:lnTo>
                  <a:lnTo>
                    <a:pt x="203237" y="781377"/>
                  </a:lnTo>
                  <a:lnTo>
                    <a:pt x="162877" y="796378"/>
                  </a:lnTo>
                  <a:lnTo>
                    <a:pt x="134812" y="801480"/>
                  </a:lnTo>
                  <a:lnTo>
                    <a:pt x="114135" y="801677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228893" y="1311493"/>
              <a:ext cx="935990" cy="838200"/>
            </a:xfrm>
            <a:custGeom>
              <a:avLst/>
              <a:gdLst/>
              <a:ahLst/>
              <a:cxnLst/>
              <a:rect l="l" t="t" r="r" b="b"/>
              <a:pathLst>
                <a:path w="935990" h="838200">
                  <a:moveTo>
                    <a:pt x="593503" y="837719"/>
                  </a:moveTo>
                  <a:lnTo>
                    <a:pt x="593503" y="0"/>
                  </a:lnTo>
                  <a:lnTo>
                    <a:pt x="671595" y="0"/>
                  </a:lnTo>
                  <a:lnTo>
                    <a:pt x="671595" y="345136"/>
                  </a:lnTo>
                  <a:lnTo>
                    <a:pt x="857816" y="345136"/>
                  </a:lnTo>
                  <a:lnTo>
                    <a:pt x="857816" y="0"/>
                  </a:lnTo>
                  <a:lnTo>
                    <a:pt x="935908" y="0"/>
                  </a:lnTo>
                  <a:lnTo>
                    <a:pt x="935908" y="837719"/>
                  </a:lnTo>
                  <a:lnTo>
                    <a:pt x="857816" y="837719"/>
                  </a:lnTo>
                  <a:lnTo>
                    <a:pt x="857816" y="409576"/>
                  </a:lnTo>
                  <a:lnTo>
                    <a:pt x="671595" y="409576"/>
                  </a:lnTo>
                  <a:lnTo>
                    <a:pt x="671595" y="837719"/>
                  </a:lnTo>
                  <a:lnTo>
                    <a:pt x="593503" y="837719"/>
                  </a:lnTo>
                  <a:close/>
                </a:path>
                <a:path w="935990" h="838200">
                  <a:moveTo>
                    <a:pt x="231874" y="745974"/>
                  </a:moveTo>
                  <a:lnTo>
                    <a:pt x="203237" y="781377"/>
                  </a:lnTo>
                  <a:lnTo>
                    <a:pt x="162877" y="796378"/>
                  </a:lnTo>
                  <a:lnTo>
                    <a:pt x="114135" y="801677"/>
                  </a:lnTo>
                  <a:lnTo>
                    <a:pt x="93513" y="801506"/>
                  </a:lnTo>
                  <a:lnTo>
                    <a:pt x="48657" y="790755"/>
                  </a:lnTo>
                  <a:lnTo>
                    <a:pt x="10897" y="770788"/>
                  </a:lnTo>
                  <a:lnTo>
                    <a:pt x="0" y="757989"/>
                  </a:lnTo>
                  <a:lnTo>
                    <a:pt x="50459" y="706655"/>
                  </a:lnTo>
                  <a:lnTo>
                    <a:pt x="58362" y="714992"/>
                  </a:lnTo>
                  <a:lnTo>
                    <a:pt x="64125" y="720103"/>
                  </a:lnTo>
                  <a:lnTo>
                    <a:pt x="105162" y="737109"/>
                  </a:lnTo>
                  <a:lnTo>
                    <a:pt x="116538" y="737237"/>
                  </a:lnTo>
                  <a:lnTo>
                    <a:pt x="126477" y="737143"/>
                  </a:lnTo>
                  <a:lnTo>
                    <a:pt x="163815" y="718865"/>
                  </a:lnTo>
                  <a:lnTo>
                    <a:pt x="418095" y="179121"/>
                  </a:lnTo>
                  <a:lnTo>
                    <a:pt x="433263" y="138436"/>
                  </a:lnTo>
                  <a:lnTo>
                    <a:pt x="436116" y="109220"/>
                  </a:lnTo>
                  <a:lnTo>
                    <a:pt x="392865" y="91745"/>
                  </a:lnTo>
                  <a:lnTo>
                    <a:pt x="26431" y="91745"/>
                  </a:lnTo>
                  <a:lnTo>
                    <a:pt x="26431" y="27305"/>
                  </a:lnTo>
                  <a:lnTo>
                    <a:pt x="400074" y="27305"/>
                  </a:lnTo>
                  <a:lnTo>
                    <a:pt x="435938" y="27731"/>
                  </a:lnTo>
                  <a:lnTo>
                    <a:pt x="489580" y="54610"/>
                  </a:lnTo>
                  <a:lnTo>
                    <a:pt x="516358" y="98997"/>
                  </a:lnTo>
                  <a:lnTo>
                    <a:pt x="515410" y="123418"/>
                  </a:lnTo>
                  <a:lnTo>
                    <a:pt x="513739" y="144836"/>
                  </a:lnTo>
                  <a:lnTo>
                    <a:pt x="511055" y="159598"/>
                  </a:lnTo>
                  <a:lnTo>
                    <a:pt x="505442" y="174564"/>
                  </a:lnTo>
                  <a:lnTo>
                    <a:pt x="494986" y="196596"/>
                  </a:lnTo>
                  <a:lnTo>
                    <a:pt x="231874" y="745974"/>
                  </a:lnTo>
                  <a:close/>
                </a:path>
              </a:pathLst>
            </a:custGeom>
            <a:ln w="23891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516026" y="1272714"/>
              <a:ext cx="1021715" cy="991235"/>
            </a:xfrm>
            <a:custGeom>
              <a:avLst/>
              <a:gdLst/>
              <a:ahLst/>
              <a:cxnLst/>
              <a:rect l="l" t="t" r="r" b="b"/>
              <a:pathLst>
                <a:path w="1021715" h="991235">
                  <a:moveTo>
                    <a:pt x="686300" y="990642"/>
                  </a:moveTo>
                  <a:lnTo>
                    <a:pt x="634422" y="984737"/>
                  </a:lnTo>
                  <a:lnTo>
                    <a:pt x="586853" y="967918"/>
                  </a:lnTo>
                  <a:lnTo>
                    <a:pt x="544837" y="941525"/>
                  </a:lnTo>
                  <a:lnTo>
                    <a:pt x="509619" y="906897"/>
                  </a:lnTo>
                  <a:lnTo>
                    <a:pt x="474400" y="941525"/>
                  </a:lnTo>
                  <a:lnTo>
                    <a:pt x="432384" y="967918"/>
                  </a:lnTo>
                  <a:lnTo>
                    <a:pt x="384815" y="984737"/>
                  </a:lnTo>
                  <a:lnTo>
                    <a:pt x="332937" y="990642"/>
                  </a:lnTo>
                  <a:lnTo>
                    <a:pt x="287129" y="986010"/>
                  </a:lnTo>
                  <a:lnTo>
                    <a:pt x="244516" y="972737"/>
                  </a:lnTo>
                  <a:lnTo>
                    <a:pt x="205997" y="951757"/>
                  </a:lnTo>
                  <a:lnTo>
                    <a:pt x="172468" y="924003"/>
                  </a:lnTo>
                  <a:lnTo>
                    <a:pt x="144828" y="890409"/>
                  </a:lnTo>
                  <a:lnTo>
                    <a:pt x="123973" y="851907"/>
                  </a:lnTo>
                  <a:lnTo>
                    <a:pt x="110802" y="809432"/>
                  </a:lnTo>
                  <a:lnTo>
                    <a:pt x="106213" y="763917"/>
                  </a:lnTo>
                  <a:lnTo>
                    <a:pt x="108798" y="730837"/>
                  </a:lnTo>
                  <a:lnTo>
                    <a:pt x="116170" y="699194"/>
                  </a:lnTo>
                  <a:lnTo>
                    <a:pt x="127755" y="669273"/>
                  </a:lnTo>
                  <a:lnTo>
                    <a:pt x="142979" y="641364"/>
                  </a:lnTo>
                  <a:lnTo>
                    <a:pt x="103310" y="620673"/>
                  </a:lnTo>
                  <a:lnTo>
                    <a:pt x="68690" y="592947"/>
                  </a:lnTo>
                  <a:lnTo>
                    <a:pt x="40085" y="559151"/>
                  </a:lnTo>
                  <a:lnTo>
                    <a:pt x="18458" y="520247"/>
                  </a:lnTo>
                  <a:lnTo>
                    <a:pt x="4775" y="477202"/>
                  </a:lnTo>
                  <a:lnTo>
                    <a:pt x="0" y="430980"/>
                  </a:lnTo>
                  <a:lnTo>
                    <a:pt x="4589" y="385509"/>
                  </a:lnTo>
                  <a:lnTo>
                    <a:pt x="17760" y="343150"/>
                  </a:lnTo>
                  <a:lnTo>
                    <a:pt x="38615" y="304812"/>
                  </a:lnTo>
                  <a:lnTo>
                    <a:pt x="66255" y="271405"/>
                  </a:lnTo>
                  <a:lnTo>
                    <a:pt x="99784" y="243838"/>
                  </a:lnTo>
                  <a:lnTo>
                    <a:pt x="138303" y="223022"/>
                  </a:lnTo>
                  <a:lnTo>
                    <a:pt x="180916" y="209865"/>
                  </a:lnTo>
                  <a:lnTo>
                    <a:pt x="226724" y="205277"/>
                  </a:lnTo>
                  <a:lnTo>
                    <a:pt x="241261" y="205676"/>
                  </a:lnTo>
                  <a:lnTo>
                    <a:pt x="255703" y="206936"/>
                  </a:lnTo>
                  <a:lnTo>
                    <a:pt x="269953" y="209155"/>
                  </a:lnTo>
                  <a:lnTo>
                    <a:pt x="283916" y="212426"/>
                  </a:lnTo>
                  <a:lnTo>
                    <a:pt x="292401" y="163357"/>
                  </a:lnTo>
                  <a:lnTo>
                    <a:pt x="310909" y="118504"/>
                  </a:lnTo>
                  <a:lnTo>
                    <a:pt x="338207" y="79082"/>
                  </a:lnTo>
                  <a:lnTo>
                    <a:pt x="373062" y="46305"/>
                  </a:lnTo>
                  <a:lnTo>
                    <a:pt x="414240" y="21390"/>
                  </a:lnTo>
                  <a:lnTo>
                    <a:pt x="460511" y="5550"/>
                  </a:lnTo>
                  <a:lnTo>
                    <a:pt x="510640" y="0"/>
                  </a:lnTo>
                  <a:lnTo>
                    <a:pt x="560769" y="5547"/>
                  </a:lnTo>
                  <a:lnTo>
                    <a:pt x="607039" y="21366"/>
                  </a:lnTo>
                  <a:lnTo>
                    <a:pt x="648218" y="46225"/>
                  </a:lnTo>
                  <a:lnTo>
                    <a:pt x="683072" y="78891"/>
                  </a:lnTo>
                  <a:lnTo>
                    <a:pt x="710370" y="118132"/>
                  </a:lnTo>
                  <a:lnTo>
                    <a:pt x="728878" y="162714"/>
                  </a:lnTo>
                  <a:lnTo>
                    <a:pt x="737364" y="211405"/>
                  </a:lnTo>
                  <a:lnTo>
                    <a:pt x="751327" y="208133"/>
                  </a:lnTo>
                  <a:lnTo>
                    <a:pt x="765577" y="205915"/>
                  </a:lnTo>
                  <a:lnTo>
                    <a:pt x="780019" y="204655"/>
                  </a:lnTo>
                  <a:lnTo>
                    <a:pt x="794556" y="204256"/>
                  </a:lnTo>
                  <a:lnTo>
                    <a:pt x="840364" y="208887"/>
                  </a:lnTo>
                  <a:lnTo>
                    <a:pt x="882976" y="222160"/>
                  </a:lnTo>
                  <a:lnTo>
                    <a:pt x="921496" y="243140"/>
                  </a:lnTo>
                  <a:lnTo>
                    <a:pt x="955025" y="270894"/>
                  </a:lnTo>
                  <a:lnTo>
                    <a:pt x="982665" y="304489"/>
                  </a:lnTo>
                  <a:lnTo>
                    <a:pt x="1003519" y="342990"/>
                  </a:lnTo>
                  <a:lnTo>
                    <a:pt x="1016690" y="385465"/>
                  </a:lnTo>
                  <a:lnTo>
                    <a:pt x="1021280" y="430980"/>
                  </a:lnTo>
                  <a:lnTo>
                    <a:pt x="1016500" y="477628"/>
                  </a:lnTo>
                  <a:lnTo>
                    <a:pt x="1002784" y="520928"/>
                  </a:lnTo>
                  <a:lnTo>
                    <a:pt x="981067" y="559917"/>
                  </a:lnTo>
                  <a:lnTo>
                    <a:pt x="952287" y="593628"/>
                  </a:lnTo>
                  <a:lnTo>
                    <a:pt x="917379" y="621099"/>
                  </a:lnTo>
                  <a:lnTo>
                    <a:pt x="877280" y="641364"/>
                  </a:lnTo>
                  <a:lnTo>
                    <a:pt x="892343" y="669273"/>
                  </a:lnTo>
                  <a:lnTo>
                    <a:pt x="903578" y="699194"/>
                  </a:lnTo>
                  <a:lnTo>
                    <a:pt x="910599" y="730837"/>
                  </a:lnTo>
                  <a:lnTo>
                    <a:pt x="913024" y="763917"/>
                  </a:lnTo>
                  <a:lnTo>
                    <a:pt x="908435" y="809725"/>
                  </a:lnTo>
                  <a:lnTo>
                    <a:pt x="895264" y="852338"/>
                  </a:lnTo>
                  <a:lnTo>
                    <a:pt x="874409" y="890857"/>
                  </a:lnTo>
                  <a:lnTo>
                    <a:pt x="846769" y="924386"/>
                  </a:lnTo>
                  <a:lnTo>
                    <a:pt x="813240" y="952027"/>
                  </a:lnTo>
                  <a:lnTo>
                    <a:pt x="774721" y="972881"/>
                  </a:lnTo>
                  <a:lnTo>
                    <a:pt x="732108" y="986052"/>
                  </a:lnTo>
                  <a:lnTo>
                    <a:pt x="686300" y="990642"/>
                  </a:lnTo>
                  <a:close/>
                </a:path>
              </a:pathLst>
            </a:custGeom>
            <a:solidFill>
              <a:srgbClr val="FEA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2516026" y="1272714"/>
              <a:ext cx="1021715" cy="991235"/>
            </a:xfrm>
            <a:custGeom>
              <a:avLst/>
              <a:gdLst/>
              <a:ahLst/>
              <a:cxnLst/>
              <a:rect l="l" t="t" r="r" b="b"/>
              <a:pathLst>
                <a:path w="1021715" h="991235">
                  <a:moveTo>
                    <a:pt x="1021280" y="430980"/>
                  </a:moveTo>
                  <a:lnTo>
                    <a:pt x="1016690" y="385465"/>
                  </a:lnTo>
                  <a:lnTo>
                    <a:pt x="1003519" y="342990"/>
                  </a:lnTo>
                  <a:lnTo>
                    <a:pt x="982665" y="304489"/>
                  </a:lnTo>
                  <a:lnTo>
                    <a:pt x="955025" y="270894"/>
                  </a:lnTo>
                  <a:lnTo>
                    <a:pt x="921496" y="243140"/>
                  </a:lnTo>
                  <a:lnTo>
                    <a:pt x="882976" y="222160"/>
                  </a:lnTo>
                  <a:lnTo>
                    <a:pt x="840364" y="208887"/>
                  </a:lnTo>
                  <a:lnTo>
                    <a:pt x="794556" y="204256"/>
                  </a:lnTo>
                  <a:lnTo>
                    <a:pt x="780019" y="204655"/>
                  </a:lnTo>
                  <a:lnTo>
                    <a:pt x="765577" y="205915"/>
                  </a:lnTo>
                  <a:lnTo>
                    <a:pt x="751327" y="208133"/>
                  </a:lnTo>
                  <a:lnTo>
                    <a:pt x="737364" y="211405"/>
                  </a:lnTo>
                  <a:lnTo>
                    <a:pt x="728878" y="162714"/>
                  </a:lnTo>
                  <a:lnTo>
                    <a:pt x="710370" y="118132"/>
                  </a:lnTo>
                  <a:lnTo>
                    <a:pt x="683072" y="78891"/>
                  </a:lnTo>
                  <a:lnTo>
                    <a:pt x="648218" y="46225"/>
                  </a:lnTo>
                  <a:lnTo>
                    <a:pt x="607039" y="21366"/>
                  </a:lnTo>
                  <a:lnTo>
                    <a:pt x="560769" y="5547"/>
                  </a:lnTo>
                  <a:lnTo>
                    <a:pt x="510640" y="0"/>
                  </a:lnTo>
                  <a:lnTo>
                    <a:pt x="460511" y="5550"/>
                  </a:lnTo>
                  <a:lnTo>
                    <a:pt x="414240" y="21390"/>
                  </a:lnTo>
                  <a:lnTo>
                    <a:pt x="373062" y="46305"/>
                  </a:lnTo>
                  <a:lnTo>
                    <a:pt x="338207" y="79082"/>
                  </a:lnTo>
                  <a:lnTo>
                    <a:pt x="310909" y="118504"/>
                  </a:lnTo>
                  <a:lnTo>
                    <a:pt x="292401" y="163357"/>
                  </a:lnTo>
                  <a:lnTo>
                    <a:pt x="283916" y="212426"/>
                  </a:lnTo>
                  <a:lnTo>
                    <a:pt x="269953" y="209155"/>
                  </a:lnTo>
                  <a:lnTo>
                    <a:pt x="255703" y="206936"/>
                  </a:lnTo>
                  <a:lnTo>
                    <a:pt x="241261" y="205676"/>
                  </a:lnTo>
                  <a:lnTo>
                    <a:pt x="226724" y="205277"/>
                  </a:lnTo>
                  <a:lnTo>
                    <a:pt x="180916" y="209865"/>
                  </a:lnTo>
                  <a:lnTo>
                    <a:pt x="138303" y="223022"/>
                  </a:lnTo>
                  <a:lnTo>
                    <a:pt x="99784" y="243838"/>
                  </a:lnTo>
                  <a:lnTo>
                    <a:pt x="66255" y="271405"/>
                  </a:lnTo>
                  <a:lnTo>
                    <a:pt x="38615" y="304812"/>
                  </a:lnTo>
                  <a:lnTo>
                    <a:pt x="17760" y="343150"/>
                  </a:lnTo>
                  <a:lnTo>
                    <a:pt x="4589" y="385509"/>
                  </a:lnTo>
                  <a:lnTo>
                    <a:pt x="0" y="430980"/>
                  </a:lnTo>
                  <a:lnTo>
                    <a:pt x="4775" y="477202"/>
                  </a:lnTo>
                  <a:lnTo>
                    <a:pt x="18458" y="520247"/>
                  </a:lnTo>
                  <a:lnTo>
                    <a:pt x="40085" y="559151"/>
                  </a:lnTo>
                  <a:lnTo>
                    <a:pt x="68690" y="592947"/>
                  </a:lnTo>
                  <a:lnTo>
                    <a:pt x="103310" y="620673"/>
                  </a:lnTo>
                  <a:lnTo>
                    <a:pt x="142979" y="641364"/>
                  </a:lnTo>
                  <a:lnTo>
                    <a:pt x="127755" y="669273"/>
                  </a:lnTo>
                  <a:lnTo>
                    <a:pt x="116170" y="699194"/>
                  </a:lnTo>
                  <a:lnTo>
                    <a:pt x="108798" y="730837"/>
                  </a:lnTo>
                  <a:lnTo>
                    <a:pt x="106213" y="763917"/>
                  </a:lnTo>
                  <a:lnTo>
                    <a:pt x="110802" y="809432"/>
                  </a:lnTo>
                  <a:lnTo>
                    <a:pt x="123973" y="851907"/>
                  </a:lnTo>
                  <a:lnTo>
                    <a:pt x="144828" y="890409"/>
                  </a:lnTo>
                  <a:lnTo>
                    <a:pt x="172468" y="924003"/>
                  </a:lnTo>
                  <a:lnTo>
                    <a:pt x="205997" y="951757"/>
                  </a:lnTo>
                  <a:lnTo>
                    <a:pt x="244516" y="972737"/>
                  </a:lnTo>
                  <a:lnTo>
                    <a:pt x="287129" y="986010"/>
                  </a:lnTo>
                  <a:lnTo>
                    <a:pt x="332937" y="990642"/>
                  </a:lnTo>
                  <a:lnTo>
                    <a:pt x="384815" y="984737"/>
                  </a:lnTo>
                  <a:lnTo>
                    <a:pt x="432384" y="967918"/>
                  </a:lnTo>
                  <a:lnTo>
                    <a:pt x="474400" y="941525"/>
                  </a:lnTo>
                  <a:lnTo>
                    <a:pt x="509619" y="906897"/>
                  </a:lnTo>
                  <a:lnTo>
                    <a:pt x="544837" y="941525"/>
                  </a:lnTo>
                  <a:lnTo>
                    <a:pt x="586853" y="967918"/>
                  </a:lnTo>
                  <a:lnTo>
                    <a:pt x="634422" y="984737"/>
                  </a:lnTo>
                  <a:lnTo>
                    <a:pt x="686300" y="990642"/>
                  </a:lnTo>
                  <a:lnTo>
                    <a:pt x="732108" y="986052"/>
                  </a:lnTo>
                  <a:lnTo>
                    <a:pt x="774721" y="972881"/>
                  </a:lnTo>
                  <a:lnTo>
                    <a:pt x="813240" y="952027"/>
                  </a:lnTo>
                  <a:lnTo>
                    <a:pt x="846769" y="924386"/>
                  </a:lnTo>
                  <a:lnTo>
                    <a:pt x="874409" y="890857"/>
                  </a:lnTo>
                  <a:lnTo>
                    <a:pt x="895264" y="852338"/>
                  </a:lnTo>
                  <a:lnTo>
                    <a:pt x="908435" y="809725"/>
                  </a:lnTo>
                  <a:lnTo>
                    <a:pt x="913024" y="763917"/>
                  </a:lnTo>
                  <a:lnTo>
                    <a:pt x="910599" y="730837"/>
                  </a:lnTo>
                  <a:lnTo>
                    <a:pt x="903578" y="699194"/>
                  </a:lnTo>
                  <a:lnTo>
                    <a:pt x="892343" y="669273"/>
                  </a:lnTo>
                  <a:lnTo>
                    <a:pt x="877280" y="641364"/>
                  </a:lnTo>
                  <a:lnTo>
                    <a:pt x="917379" y="621099"/>
                  </a:lnTo>
                  <a:lnTo>
                    <a:pt x="952287" y="593628"/>
                  </a:lnTo>
                  <a:lnTo>
                    <a:pt x="981067" y="559917"/>
                  </a:lnTo>
                  <a:lnTo>
                    <a:pt x="1002784" y="520928"/>
                  </a:lnTo>
                  <a:lnTo>
                    <a:pt x="1016500" y="477628"/>
                  </a:lnTo>
                  <a:lnTo>
                    <a:pt x="1021280" y="430980"/>
                  </a:lnTo>
                  <a:close/>
                </a:path>
              </a:pathLst>
            </a:custGeom>
            <a:ln w="57150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1387" y="4097113"/>
              <a:ext cx="5050481" cy="215884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21387" y="4097113"/>
              <a:ext cx="5050790" cy="2159000"/>
            </a:xfrm>
            <a:custGeom>
              <a:avLst/>
              <a:gdLst/>
              <a:ahLst/>
              <a:cxnLst/>
              <a:rect l="l" t="t" r="r" b="b"/>
              <a:pathLst>
                <a:path w="5050790" h="2159000">
                  <a:moveTo>
                    <a:pt x="388592" y="0"/>
                  </a:moveTo>
                  <a:lnTo>
                    <a:pt x="337514" y="3370"/>
                  </a:lnTo>
                  <a:lnTo>
                    <a:pt x="287743" y="13313"/>
                  </a:lnTo>
                  <a:lnTo>
                    <a:pt x="239884" y="29579"/>
                  </a:lnTo>
                  <a:lnTo>
                    <a:pt x="194540" y="51919"/>
                  </a:lnTo>
                  <a:lnTo>
                    <a:pt x="152316" y="80081"/>
                  </a:lnTo>
                  <a:lnTo>
                    <a:pt x="113815" y="113815"/>
                  </a:lnTo>
                  <a:lnTo>
                    <a:pt x="80081" y="152316"/>
                  </a:lnTo>
                  <a:lnTo>
                    <a:pt x="51919" y="194540"/>
                  </a:lnTo>
                  <a:lnTo>
                    <a:pt x="29579" y="239884"/>
                  </a:lnTo>
                  <a:lnTo>
                    <a:pt x="13313" y="287743"/>
                  </a:lnTo>
                  <a:lnTo>
                    <a:pt x="3370" y="337514"/>
                  </a:lnTo>
                  <a:lnTo>
                    <a:pt x="0" y="388592"/>
                  </a:lnTo>
                  <a:lnTo>
                    <a:pt x="0" y="1770252"/>
                  </a:lnTo>
                  <a:lnTo>
                    <a:pt x="3370" y="1821331"/>
                  </a:lnTo>
                  <a:lnTo>
                    <a:pt x="13313" y="1871101"/>
                  </a:lnTo>
                  <a:lnTo>
                    <a:pt x="29579" y="1918960"/>
                  </a:lnTo>
                  <a:lnTo>
                    <a:pt x="51919" y="1964304"/>
                  </a:lnTo>
                  <a:lnTo>
                    <a:pt x="80081" y="2006528"/>
                  </a:lnTo>
                  <a:lnTo>
                    <a:pt x="113815" y="2045029"/>
                  </a:lnTo>
                  <a:lnTo>
                    <a:pt x="152316" y="2078763"/>
                  </a:lnTo>
                  <a:lnTo>
                    <a:pt x="194540" y="2106925"/>
                  </a:lnTo>
                  <a:lnTo>
                    <a:pt x="239884" y="2129265"/>
                  </a:lnTo>
                  <a:lnTo>
                    <a:pt x="287743" y="2145531"/>
                  </a:lnTo>
                  <a:lnTo>
                    <a:pt x="337514" y="2155475"/>
                  </a:lnTo>
                  <a:lnTo>
                    <a:pt x="388592" y="2158845"/>
                  </a:lnTo>
                  <a:lnTo>
                    <a:pt x="4661889" y="2158845"/>
                  </a:lnTo>
                  <a:lnTo>
                    <a:pt x="4712967" y="2155475"/>
                  </a:lnTo>
                  <a:lnTo>
                    <a:pt x="4762738" y="2145531"/>
                  </a:lnTo>
                  <a:lnTo>
                    <a:pt x="4810597" y="2129265"/>
                  </a:lnTo>
                  <a:lnTo>
                    <a:pt x="4855940" y="2106925"/>
                  </a:lnTo>
                  <a:lnTo>
                    <a:pt x="4898164" y="2078763"/>
                  </a:lnTo>
                  <a:lnTo>
                    <a:pt x="4936665" y="2045029"/>
                  </a:lnTo>
                  <a:lnTo>
                    <a:pt x="4970400" y="2006528"/>
                  </a:lnTo>
                  <a:lnTo>
                    <a:pt x="4998562" y="1964304"/>
                  </a:lnTo>
                  <a:lnTo>
                    <a:pt x="5020901" y="1918960"/>
                  </a:lnTo>
                  <a:lnTo>
                    <a:pt x="5037168" y="1871101"/>
                  </a:lnTo>
                  <a:lnTo>
                    <a:pt x="5047111" y="1821331"/>
                  </a:lnTo>
                  <a:lnTo>
                    <a:pt x="5050481" y="1770252"/>
                  </a:lnTo>
                  <a:lnTo>
                    <a:pt x="5050481" y="388592"/>
                  </a:lnTo>
                  <a:lnTo>
                    <a:pt x="5047111" y="337514"/>
                  </a:lnTo>
                  <a:lnTo>
                    <a:pt x="5037168" y="287743"/>
                  </a:lnTo>
                  <a:lnTo>
                    <a:pt x="5020901" y="239884"/>
                  </a:lnTo>
                  <a:lnTo>
                    <a:pt x="4998562" y="194540"/>
                  </a:lnTo>
                  <a:lnTo>
                    <a:pt x="4970400" y="152316"/>
                  </a:lnTo>
                  <a:lnTo>
                    <a:pt x="4936665" y="113815"/>
                  </a:lnTo>
                  <a:lnTo>
                    <a:pt x="4898164" y="80081"/>
                  </a:lnTo>
                  <a:lnTo>
                    <a:pt x="4855940" y="51919"/>
                  </a:lnTo>
                  <a:lnTo>
                    <a:pt x="4810597" y="29579"/>
                  </a:lnTo>
                  <a:lnTo>
                    <a:pt x="4762738" y="13313"/>
                  </a:lnTo>
                  <a:lnTo>
                    <a:pt x="4712967" y="3370"/>
                  </a:lnTo>
                  <a:lnTo>
                    <a:pt x="4661889" y="0"/>
                  </a:lnTo>
                  <a:lnTo>
                    <a:pt x="388592" y="0"/>
                  </a:lnTo>
                  <a:close/>
                </a:path>
              </a:pathLst>
            </a:custGeom>
            <a:ln w="38099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7189" y="6578768"/>
              <a:ext cx="5064680" cy="215884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07189" y="6578768"/>
              <a:ext cx="5064760" cy="2159000"/>
            </a:xfrm>
            <a:custGeom>
              <a:avLst/>
              <a:gdLst/>
              <a:ahLst/>
              <a:cxnLst/>
              <a:rect l="l" t="t" r="r" b="b"/>
              <a:pathLst>
                <a:path w="5064760" h="2159000">
                  <a:moveTo>
                    <a:pt x="388592" y="0"/>
                  </a:moveTo>
                  <a:lnTo>
                    <a:pt x="337514" y="3370"/>
                  </a:lnTo>
                  <a:lnTo>
                    <a:pt x="287743" y="13313"/>
                  </a:lnTo>
                  <a:lnTo>
                    <a:pt x="239884" y="29579"/>
                  </a:lnTo>
                  <a:lnTo>
                    <a:pt x="194540" y="51919"/>
                  </a:lnTo>
                  <a:lnTo>
                    <a:pt x="152316" y="80081"/>
                  </a:lnTo>
                  <a:lnTo>
                    <a:pt x="113815" y="113815"/>
                  </a:lnTo>
                  <a:lnTo>
                    <a:pt x="80081" y="152316"/>
                  </a:lnTo>
                  <a:lnTo>
                    <a:pt x="51919" y="194540"/>
                  </a:lnTo>
                  <a:lnTo>
                    <a:pt x="29579" y="239884"/>
                  </a:lnTo>
                  <a:lnTo>
                    <a:pt x="13313" y="287743"/>
                  </a:lnTo>
                  <a:lnTo>
                    <a:pt x="3370" y="337514"/>
                  </a:lnTo>
                  <a:lnTo>
                    <a:pt x="0" y="388592"/>
                  </a:lnTo>
                  <a:lnTo>
                    <a:pt x="0" y="1770252"/>
                  </a:lnTo>
                  <a:lnTo>
                    <a:pt x="3370" y="1821331"/>
                  </a:lnTo>
                  <a:lnTo>
                    <a:pt x="13313" y="1871101"/>
                  </a:lnTo>
                  <a:lnTo>
                    <a:pt x="29579" y="1918960"/>
                  </a:lnTo>
                  <a:lnTo>
                    <a:pt x="51919" y="1964304"/>
                  </a:lnTo>
                  <a:lnTo>
                    <a:pt x="80081" y="2006528"/>
                  </a:lnTo>
                  <a:lnTo>
                    <a:pt x="113815" y="2045029"/>
                  </a:lnTo>
                  <a:lnTo>
                    <a:pt x="152316" y="2078763"/>
                  </a:lnTo>
                  <a:lnTo>
                    <a:pt x="194540" y="2106925"/>
                  </a:lnTo>
                  <a:lnTo>
                    <a:pt x="239884" y="2129265"/>
                  </a:lnTo>
                  <a:lnTo>
                    <a:pt x="287743" y="2145531"/>
                  </a:lnTo>
                  <a:lnTo>
                    <a:pt x="337514" y="2155475"/>
                  </a:lnTo>
                  <a:lnTo>
                    <a:pt x="388592" y="2158845"/>
                  </a:lnTo>
                  <a:lnTo>
                    <a:pt x="4676088" y="2158845"/>
                  </a:lnTo>
                  <a:lnTo>
                    <a:pt x="4727166" y="2155475"/>
                  </a:lnTo>
                  <a:lnTo>
                    <a:pt x="4776936" y="2145531"/>
                  </a:lnTo>
                  <a:lnTo>
                    <a:pt x="4824795" y="2129265"/>
                  </a:lnTo>
                  <a:lnTo>
                    <a:pt x="4870139" y="2106925"/>
                  </a:lnTo>
                  <a:lnTo>
                    <a:pt x="4912363" y="2078763"/>
                  </a:lnTo>
                  <a:lnTo>
                    <a:pt x="4950864" y="2045029"/>
                  </a:lnTo>
                  <a:lnTo>
                    <a:pt x="4984598" y="2006528"/>
                  </a:lnTo>
                  <a:lnTo>
                    <a:pt x="5012761" y="1964304"/>
                  </a:lnTo>
                  <a:lnTo>
                    <a:pt x="5035100" y="1918960"/>
                  </a:lnTo>
                  <a:lnTo>
                    <a:pt x="5051366" y="1871101"/>
                  </a:lnTo>
                  <a:lnTo>
                    <a:pt x="5061310" y="1821331"/>
                  </a:lnTo>
                  <a:lnTo>
                    <a:pt x="5064680" y="1770252"/>
                  </a:lnTo>
                  <a:lnTo>
                    <a:pt x="5064680" y="388592"/>
                  </a:lnTo>
                  <a:lnTo>
                    <a:pt x="5061310" y="337514"/>
                  </a:lnTo>
                  <a:lnTo>
                    <a:pt x="5051366" y="287743"/>
                  </a:lnTo>
                  <a:lnTo>
                    <a:pt x="5035100" y="239884"/>
                  </a:lnTo>
                  <a:lnTo>
                    <a:pt x="5012761" y="194540"/>
                  </a:lnTo>
                  <a:lnTo>
                    <a:pt x="4984598" y="152316"/>
                  </a:lnTo>
                  <a:lnTo>
                    <a:pt x="4950864" y="113815"/>
                  </a:lnTo>
                  <a:lnTo>
                    <a:pt x="4912363" y="80081"/>
                  </a:lnTo>
                  <a:lnTo>
                    <a:pt x="4870139" y="51919"/>
                  </a:lnTo>
                  <a:lnTo>
                    <a:pt x="4824795" y="29579"/>
                  </a:lnTo>
                  <a:lnTo>
                    <a:pt x="4776936" y="13313"/>
                  </a:lnTo>
                  <a:lnTo>
                    <a:pt x="4727166" y="3370"/>
                  </a:lnTo>
                  <a:lnTo>
                    <a:pt x="4676088" y="0"/>
                  </a:lnTo>
                  <a:lnTo>
                    <a:pt x="388592" y="0"/>
                  </a:lnTo>
                  <a:close/>
                </a:path>
              </a:pathLst>
            </a:custGeom>
            <a:ln w="38099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51120" y="4082915"/>
              <a:ext cx="5050481" cy="215884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551120" y="4082915"/>
              <a:ext cx="5050790" cy="2159000"/>
            </a:xfrm>
            <a:custGeom>
              <a:avLst/>
              <a:gdLst/>
              <a:ahLst/>
              <a:cxnLst/>
              <a:rect l="l" t="t" r="r" b="b"/>
              <a:pathLst>
                <a:path w="5050790" h="2159000">
                  <a:moveTo>
                    <a:pt x="388592" y="0"/>
                  </a:moveTo>
                  <a:lnTo>
                    <a:pt x="337514" y="3370"/>
                  </a:lnTo>
                  <a:lnTo>
                    <a:pt x="287743" y="13313"/>
                  </a:lnTo>
                  <a:lnTo>
                    <a:pt x="239884" y="29579"/>
                  </a:lnTo>
                  <a:lnTo>
                    <a:pt x="194540" y="51919"/>
                  </a:lnTo>
                  <a:lnTo>
                    <a:pt x="152316" y="80081"/>
                  </a:lnTo>
                  <a:lnTo>
                    <a:pt x="113815" y="113815"/>
                  </a:lnTo>
                  <a:lnTo>
                    <a:pt x="80081" y="152316"/>
                  </a:lnTo>
                  <a:lnTo>
                    <a:pt x="51919" y="194540"/>
                  </a:lnTo>
                  <a:lnTo>
                    <a:pt x="29579" y="239884"/>
                  </a:lnTo>
                  <a:lnTo>
                    <a:pt x="13313" y="287743"/>
                  </a:lnTo>
                  <a:lnTo>
                    <a:pt x="3370" y="337514"/>
                  </a:lnTo>
                  <a:lnTo>
                    <a:pt x="0" y="388592"/>
                  </a:lnTo>
                  <a:lnTo>
                    <a:pt x="0" y="1770252"/>
                  </a:lnTo>
                  <a:lnTo>
                    <a:pt x="3370" y="1821331"/>
                  </a:lnTo>
                  <a:lnTo>
                    <a:pt x="13313" y="1871101"/>
                  </a:lnTo>
                  <a:lnTo>
                    <a:pt x="29579" y="1918960"/>
                  </a:lnTo>
                  <a:lnTo>
                    <a:pt x="51919" y="1964304"/>
                  </a:lnTo>
                  <a:lnTo>
                    <a:pt x="80081" y="2006528"/>
                  </a:lnTo>
                  <a:lnTo>
                    <a:pt x="113815" y="2045029"/>
                  </a:lnTo>
                  <a:lnTo>
                    <a:pt x="152316" y="2078763"/>
                  </a:lnTo>
                  <a:lnTo>
                    <a:pt x="194540" y="2106925"/>
                  </a:lnTo>
                  <a:lnTo>
                    <a:pt x="239884" y="2129265"/>
                  </a:lnTo>
                  <a:lnTo>
                    <a:pt x="287743" y="2145531"/>
                  </a:lnTo>
                  <a:lnTo>
                    <a:pt x="337514" y="2155475"/>
                  </a:lnTo>
                  <a:lnTo>
                    <a:pt x="388592" y="2158845"/>
                  </a:lnTo>
                  <a:lnTo>
                    <a:pt x="4661889" y="2158845"/>
                  </a:lnTo>
                  <a:lnTo>
                    <a:pt x="4712967" y="2155475"/>
                  </a:lnTo>
                  <a:lnTo>
                    <a:pt x="4762738" y="2145531"/>
                  </a:lnTo>
                  <a:lnTo>
                    <a:pt x="4810597" y="2129265"/>
                  </a:lnTo>
                  <a:lnTo>
                    <a:pt x="4855940" y="2106925"/>
                  </a:lnTo>
                  <a:lnTo>
                    <a:pt x="4898164" y="2078763"/>
                  </a:lnTo>
                  <a:lnTo>
                    <a:pt x="4936665" y="2045029"/>
                  </a:lnTo>
                  <a:lnTo>
                    <a:pt x="4970400" y="2006528"/>
                  </a:lnTo>
                  <a:lnTo>
                    <a:pt x="4998562" y="1964304"/>
                  </a:lnTo>
                  <a:lnTo>
                    <a:pt x="5020901" y="1918960"/>
                  </a:lnTo>
                  <a:lnTo>
                    <a:pt x="5037168" y="1871101"/>
                  </a:lnTo>
                  <a:lnTo>
                    <a:pt x="5047111" y="1821331"/>
                  </a:lnTo>
                  <a:lnTo>
                    <a:pt x="5050481" y="1770252"/>
                  </a:lnTo>
                  <a:lnTo>
                    <a:pt x="5050481" y="388592"/>
                  </a:lnTo>
                  <a:lnTo>
                    <a:pt x="5047111" y="337514"/>
                  </a:lnTo>
                  <a:lnTo>
                    <a:pt x="5037168" y="287743"/>
                  </a:lnTo>
                  <a:lnTo>
                    <a:pt x="5020901" y="239884"/>
                  </a:lnTo>
                  <a:lnTo>
                    <a:pt x="4998562" y="194540"/>
                  </a:lnTo>
                  <a:lnTo>
                    <a:pt x="4970400" y="152316"/>
                  </a:lnTo>
                  <a:lnTo>
                    <a:pt x="4936665" y="113815"/>
                  </a:lnTo>
                  <a:lnTo>
                    <a:pt x="4898164" y="80081"/>
                  </a:lnTo>
                  <a:lnTo>
                    <a:pt x="4855940" y="51919"/>
                  </a:lnTo>
                  <a:lnTo>
                    <a:pt x="4810597" y="29579"/>
                  </a:lnTo>
                  <a:lnTo>
                    <a:pt x="4762738" y="13313"/>
                  </a:lnTo>
                  <a:lnTo>
                    <a:pt x="4712967" y="3370"/>
                  </a:lnTo>
                  <a:lnTo>
                    <a:pt x="4661889" y="0"/>
                  </a:lnTo>
                  <a:lnTo>
                    <a:pt x="388592" y="0"/>
                  </a:lnTo>
                  <a:close/>
                </a:path>
              </a:pathLst>
            </a:custGeom>
            <a:ln w="38099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36921" y="6576465"/>
              <a:ext cx="5064680" cy="214694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536921" y="6576465"/>
              <a:ext cx="5064760" cy="2147570"/>
            </a:xfrm>
            <a:custGeom>
              <a:avLst/>
              <a:gdLst/>
              <a:ahLst/>
              <a:cxnLst/>
              <a:rect l="l" t="t" r="r" b="b"/>
              <a:pathLst>
                <a:path w="5064759" h="2147570">
                  <a:moveTo>
                    <a:pt x="386450" y="0"/>
                  </a:moveTo>
                  <a:lnTo>
                    <a:pt x="335654" y="3351"/>
                  </a:lnTo>
                  <a:lnTo>
                    <a:pt x="286157" y="13240"/>
                  </a:lnTo>
                  <a:lnTo>
                    <a:pt x="238562" y="29416"/>
                  </a:lnTo>
                  <a:lnTo>
                    <a:pt x="193468" y="51633"/>
                  </a:lnTo>
                  <a:lnTo>
                    <a:pt x="151477" y="79640"/>
                  </a:lnTo>
                  <a:lnTo>
                    <a:pt x="113188" y="113188"/>
                  </a:lnTo>
                  <a:lnTo>
                    <a:pt x="79640" y="151477"/>
                  </a:lnTo>
                  <a:lnTo>
                    <a:pt x="51633" y="193468"/>
                  </a:lnTo>
                  <a:lnTo>
                    <a:pt x="29416" y="238562"/>
                  </a:lnTo>
                  <a:lnTo>
                    <a:pt x="13240" y="286157"/>
                  </a:lnTo>
                  <a:lnTo>
                    <a:pt x="3351" y="335654"/>
                  </a:lnTo>
                  <a:lnTo>
                    <a:pt x="0" y="386450"/>
                  </a:lnTo>
                  <a:lnTo>
                    <a:pt x="0" y="1760498"/>
                  </a:lnTo>
                  <a:lnTo>
                    <a:pt x="3351" y="1811295"/>
                  </a:lnTo>
                  <a:lnTo>
                    <a:pt x="13240" y="1860791"/>
                  </a:lnTo>
                  <a:lnTo>
                    <a:pt x="29416" y="1908386"/>
                  </a:lnTo>
                  <a:lnTo>
                    <a:pt x="51633" y="1953480"/>
                  </a:lnTo>
                  <a:lnTo>
                    <a:pt x="79640" y="1995472"/>
                  </a:lnTo>
                  <a:lnTo>
                    <a:pt x="113188" y="2033760"/>
                  </a:lnTo>
                  <a:lnTo>
                    <a:pt x="151477" y="2067309"/>
                  </a:lnTo>
                  <a:lnTo>
                    <a:pt x="193468" y="2095316"/>
                  </a:lnTo>
                  <a:lnTo>
                    <a:pt x="238562" y="2117532"/>
                  </a:lnTo>
                  <a:lnTo>
                    <a:pt x="286157" y="2133709"/>
                  </a:lnTo>
                  <a:lnTo>
                    <a:pt x="335654" y="2143597"/>
                  </a:lnTo>
                  <a:lnTo>
                    <a:pt x="386450" y="2146949"/>
                  </a:lnTo>
                  <a:lnTo>
                    <a:pt x="4678229" y="2146949"/>
                  </a:lnTo>
                  <a:lnTo>
                    <a:pt x="4729025" y="2143597"/>
                  </a:lnTo>
                  <a:lnTo>
                    <a:pt x="4778522" y="2133709"/>
                  </a:lnTo>
                  <a:lnTo>
                    <a:pt x="4826117" y="2117532"/>
                  </a:lnTo>
                  <a:lnTo>
                    <a:pt x="4871211" y="2095316"/>
                  </a:lnTo>
                  <a:lnTo>
                    <a:pt x="4913202" y="2067309"/>
                  </a:lnTo>
                  <a:lnTo>
                    <a:pt x="4951491" y="2033760"/>
                  </a:lnTo>
                  <a:lnTo>
                    <a:pt x="4985040" y="1995472"/>
                  </a:lnTo>
                  <a:lnTo>
                    <a:pt x="5013047" y="1953480"/>
                  </a:lnTo>
                  <a:lnTo>
                    <a:pt x="5035263" y="1908386"/>
                  </a:lnTo>
                  <a:lnTo>
                    <a:pt x="5051440" y="1860791"/>
                  </a:lnTo>
                  <a:lnTo>
                    <a:pt x="5061328" y="1811295"/>
                  </a:lnTo>
                  <a:lnTo>
                    <a:pt x="5064680" y="1760498"/>
                  </a:lnTo>
                  <a:lnTo>
                    <a:pt x="5064680" y="386450"/>
                  </a:lnTo>
                  <a:lnTo>
                    <a:pt x="5061328" y="335654"/>
                  </a:lnTo>
                  <a:lnTo>
                    <a:pt x="5051440" y="286157"/>
                  </a:lnTo>
                  <a:lnTo>
                    <a:pt x="5035263" y="238562"/>
                  </a:lnTo>
                  <a:lnTo>
                    <a:pt x="5013047" y="193468"/>
                  </a:lnTo>
                  <a:lnTo>
                    <a:pt x="4985040" y="151477"/>
                  </a:lnTo>
                  <a:lnTo>
                    <a:pt x="4951491" y="113188"/>
                  </a:lnTo>
                  <a:lnTo>
                    <a:pt x="4913202" y="79640"/>
                  </a:lnTo>
                  <a:lnTo>
                    <a:pt x="4871211" y="51633"/>
                  </a:lnTo>
                  <a:lnTo>
                    <a:pt x="4826117" y="29416"/>
                  </a:lnTo>
                  <a:lnTo>
                    <a:pt x="4778522" y="13240"/>
                  </a:lnTo>
                  <a:lnTo>
                    <a:pt x="4729025" y="3351"/>
                  </a:lnTo>
                  <a:lnTo>
                    <a:pt x="4678229" y="0"/>
                  </a:lnTo>
                  <a:lnTo>
                    <a:pt x="386450" y="0"/>
                  </a:lnTo>
                  <a:close/>
                </a:path>
              </a:pathLst>
            </a:custGeom>
            <a:ln w="38099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62610" y="4082915"/>
              <a:ext cx="5050481" cy="215884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1962610" y="4082915"/>
              <a:ext cx="5050790" cy="2159000"/>
            </a:xfrm>
            <a:custGeom>
              <a:avLst/>
              <a:gdLst/>
              <a:ahLst/>
              <a:cxnLst/>
              <a:rect l="l" t="t" r="r" b="b"/>
              <a:pathLst>
                <a:path w="5050790" h="2159000">
                  <a:moveTo>
                    <a:pt x="388592" y="0"/>
                  </a:moveTo>
                  <a:lnTo>
                    <a:pt x="337514" y="3370"/>
                  </a:lnTo>
                  <a:lnTo>
                    <a:pt x="287743" y="13313"/>
                  </a:lnTo>
                  <a:lnTo>
                    <a:pt x="239884" y="29579"/>
                  </a:lnTo>
                  <a:lnTo>
                    <a:pt x="194540" y="51919"/>
                  </a:lnTo>
                  <a:lnTo>
                    <a:pt x="152316" y="80081"/>
                  </a:lnTo>
                  <a:lnTo>
                    <a:pt x="113815" y="113815"/>
                  </a:lnTo>
                  <a:lnTo>
                    <a:pt x="80081" y="152316"/>
                  </a:lnTo>
                  <a:lnTo>
                    <a:pt x="51919" y="194540"/>
                  </a:lnTo>
                  <a:lnTo>
                    <a:pt x="29579" y="239884"/>
                  </a:lnTo>
                  <a:lnTo>
                    <a:pt x="13313" y="287743"/>
                  </a:lnTo>
                  <a:lnTo>
                    <a:pt x="3370" y="337514"/>
                  </a:lnTo>
                  <a:lnTo>
                    <a:pt x="0" y="388592"/>
                  </a:lnTo>
                  <a:lnTo>
                    <a:pt x="0" y="1770252"/>
                  </a:lnTo>
                  <a:lnTo>
                    <a:pt x="3370" y="1821331"/>
                  </a:lnTo>
                  <a:lnTo>
                    <a:pt x="13313" y="1871101"/>
                  </a:lnTo>
                  <a:lnTo>
                    <a:pt x="29579" y="1918960"/>
                  </a:lnTo>
                  <a:lnTo>
                    <a:pt x="51919" y="1964304"/>
                  </a:lnTo>
                  <a:lnTo>
                    <a:pt x="80081" y="2006528"/>
                  </a:lnTo>
                  <a:lnTo>
                    <a:pt x="113815" y="2045029"/>
                  </a:lnTo>
                  <a:lnTo>
                    <a:pt x="152316" y="2078763"/>
                  </a:lnTo>
                  <a:lnTo>
                    <a:pt x="194540" y="2106925"/>
                  </a:lnTo>
                  <a:lnTo>
                    <a:pt x="239884" y="2129265"/>
                  </a:lnTo>
                  <a:lnTo>
                    <a:pt x="287743" y="2145531"/>
                  </a:lnTo>
                  <a:lnTo>
                    <a:pt x="337514" y="2155475"/>
                  </a:lnTo>
                  <a:lnTo>
                    <a:pt x="388592" y="2158845"/>
                  </a:lnTo>
                  <a:lnTo>
                    <a:pt x="4661889" y="2158845"/>
                  </a:lnTo>
                  <a:lnTo>
                    <a:pt x="4712967" y="2155475"/>
                  </a:lnTo>
                  <a:lnTo>
                    <a:pt x="4762738" y="2145531"/>
                  </a:lnTo>
                  <a:lnTo>
                    <a:pt x="4810597" y="2129265"/>
                  </a:lnTo>
                  <a:lnTo>
                    <a:pt x="4855940" y="2106925"/>
                  </a:lnTo>
                  <a:lnTo>
                    <a:pt x="4898164" y="2078763"/>
                  </a:lnTo>
                  <a:lnTo>
                    <a:pt x="4936665" y="2045029"/>
                  </a:lnTo>
                  <a:lnTo>
                    <a:pt x="4970400" y="2006528"/>
                  </a:lnTo>
                  <a:lnTo>
                    <a:pt x="4998562" y="1964304"/>
                  </a:lnTo>
                  <a:lnTo>
                    <a:pt x="5020901" y="1918960"/>
                  </a:lnTo>
                  <a:lnTo>
                    <a:pt x="5037168" y="1871101"/>
                  </a:lnTo>
                  <a:lnTo>
                    <a:pt x="5047111" y="1821331"/>
                  </a:lnTo>
                  <a:lnTo>
                    <a:pt x="5050481" y="1770252"/>
                  </a:lnTo>
                  <a:lnTo>
                    <a:pt x="5050481" y="388592"/>
                  </a:lnTo>
                  <a:lnTo>
                    <a:pt x="5047111" y="337514"/>
                  </a:lnTo>
                  <a:lnTo>
                    <a:pt x="5037168" y="287743"/>
                  </a:lnTo>
                  <a:lnTo>
                    <a:pt x="5020901" y="239884"/>
                  </a:lnTo>
                  <a:lnTo>
                    <a:pt x="4998562" y="194540"/>
                  </a:lnTo>
                  <a:lnTo>
                    <a:pt x="4970400" y="152316"/>
                  </a:lnTo>
                  <a:lnTo>
                    <a:pt x="4936665" y="113815"/>
                  </a:lnTo>
                  <a:lnTo>
                    <a:pt x="4898164" y="80081"/>
                  </a:lnTo>
                  <a:lnTo>
                    <a:pt x="4855940" y="51919"/>
                  </a:lnTo>
                  <a:lnTo>
                    <a:pt x="4810597" y="29579"/>
                  </a:lnTo>
                  <a:lnTo>
                    <a:pt x="4762738" y="13313"/>
                  </a:lnTo>
                  <a:lnTo>
                    <a:pt x="4712967" y="3370"/>
                  </a:lnTo>
                  <a:lnTo>
                    <a:pt x="4661889" y="0"/>
                  </a:lnTo>
                  <a:lnTo>
                    <a:pt x="388592" y="0"/>
                  </a:lnTo>
                  <a:close/>
                </a:path>
              </a:pathLst>
            </a:custGeom>
            <a:ln w="38099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948412" y="6564569"/>
              <a:ext cx="5064680" cy="215884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29362" y="6545519"/>
              <a:ext cx="5669284" cy="286142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702026" y="1272714"/>
              <a:ext cx="1021715" cy="991235"/>
            </a:xfrm>
            <a:custGeom>
              <a:avLst/>
              <a:gdLst/>
              <a:ahLst/>
              <a:cxnLst/>
              <a:rect l="l" t="t" r="r" b="b"/>
              <a:pathLst>
                <a:path w="1021714" h="991235">
                  <a:moveTo>
                    <a:pt x="686300" y="990642"/>
                  </a:moveTo>
                  <a:lnTo>
                    <a:pt x="634422" y="984737"/>
                  </a:lnTo>
                  <a:lnTo>
                    <a:pt x="586853" y="967918"/>
                  </a:lnTo>
                  <a:lnTo>
                    <a:pt x="544837" y="941525"/>
                  </a:lnTo>
                  <a:lnTo>
                    <a:pt x="509619" y="906897"/>
                  </a:lnTo>
                  <a:lnTo>
                    <a:pt x="474400" y="941525"/>
                  </a:lnTo>
                  <a:lnTo>
                    <a:pt x="432384" y="967918"/>
                  </a:lnTo>
                  <a:lnTo>
                    <a:pt x="384815" y="984737"/>
                  </a:lnTo>
                  <a:lnTo>
                    <a:pt x="332937" y="990642"/>
                  </a:lnTo>
                  <a:lnTo>
                    <a:pt x="287129" y="986010"/>
                  </a:lnTo>
                  <a:lnTo>
                    <a:pt x="244516" y="972737"/>
                  </a:lnTo>
                  <a:lnTo>
                    <a:pt x="205997" y="951757"/>
                  </a:lnTo>
                  <a:lnTo>
                    <a:pt x="172468" y="924003"/>
                  </a:lnTo>
                  <a:lnTo>
                    <a:pt x="144828" y="890409"/>
                  </a:lnTo>
                  <a:lnTo>
                    <a:pt x="123973" y="851907"/>
                  </a:lnTo>
                  <a:lnTo>
                    <a:pt x="110802" y="809432"/>
                  </a:lnTo>
                  <a:lnTo>
                    <a:pt x="106213" y="763917"/>
                  </a:lnTo>
                  <a:lnTo>
                    <a:pt x="108798" y="730837"/>
                  </a:lnTo>
                  <a:lnTo>
                    <a:pt x="116170" y="699194"/>
                  </a:lnTo>
                  <a:lnTo>
                    <a:pt x="127755" y="669273"/>
                  </a:lnTo>
                  <a:lnTo>
                    <a:pt x="142979" y="641364"/>
                  </a:lnTo>
                  <a:lnTo>
                    <a:pt x="103310" y="620673"/>
                  </a:lnTo>
                  <a:lnTo>
                    <a:pt x="68690" y="592947"/>
                  </a:lnTo>
                  <a:lnTo>
                    <a:pt x="40085" y="559151"/>
                  </a:lnTo>
                  <a:lnTo>
                    <a:pt x="18458" y="520247"/>
                  </a:lnTo>
                  <a:lnTo>
                    <a:pt x="4775" y="477202"/>
                  </a:lnTo>
                  <a:lnTo>
                    <a:pt x="0" y="430980"/>
                  </a:lnTo>
                  <a:lnTo>
                    <a:pt x="4589" y="385509"/>
                  </a:lnTo>
                  <a:lnTo>
                    <a:pt x="17760" y="343150"/>
                  </a:lnTo>
                  <a:lnTo>
                    <a:pt x="38615" y="304812"/>
                  </a:lnTo>
                  <a:lnTo>
                    <a:pt x="66255" y="271405"/>
                  </a:lnTo>
                  <a:lnTo>
                    <a:pt x="99784" y="243838"/>
                  </a:lnTo>
                  <a:lnTo>
                    <a:pt x="138303" y="223022"/>
                  </a:lnTo>
                  <a:lnTo>
                    <a:pt x="180916" y="209865"/>
                  </a:lnTo>
                  <a:lnTo>
                    <a:pt x="226724" y="205277"/>
                  </a:lnTo>
                  <a:lnTo>
                    <a:pt x="241261" y="205676"/>
                  </a:lnTo>
                  <a:lnTo>
                    <a:pt x="255703" y="206936"/>
                  </a:lnTo>
                  <a:lnTo>
                    <a:pt x="269953" y="209155"/>
                  </a:lnTo>
                  <a:lnTo>
                    <a:pt x="283916" y="212426"/>
                  </a:lnTo>
                  <a:lnTo>
                    <a:pt x="292401" y="163357"/>
                  </a:lnTo>
                  <a:lnTo>
                    <a:pt x="310909" y="118504"/>
                  </a:lnTo>
                  <a:lnTo>
                    <a:pt x="338207" y="79082"/>
                  </a:lnTo>
                  <a:lnTo>
                    <a:pt x="373062" y="46305"/>
                  </a:lnTo>
                  <a:lnTo>
                    <a:pt x="414240" y="21390"/>
                  </a:lnTo>
                  <a:lnTo>
                    <a:pt x="460511" y="5550"/>
                  </a:lnTo>
                  <a:lnTo>
                    <a:pt x="510640" y="0"/>
                  </a:lnTo>
                  <a:lnTo>
                    <a:pt x="560769" y="5547"/>
                  </a:lnTo>
                  <a:lnTo>
                    <a:pt x="607039" y="21366"/>
                  </a:lnTo>
                  <a:lnTo>
                    <a:pt x="648218" y="46225"/>
                  </a:lnTo>
                  <a:lnTo>
                    <a:pt x="683072" y="78891"/>
                  </a:lnTo>
                  <a:lnTo>
                    <a:pt x="710370" y="118132"/>
                  </a:lnTo>
                  <a:lnTo>
                    <a:pt x="728878" y="162714"/>
                  </a:lnTo>
                  <a:lnTo>
                    <a:pt x="737364" y="211405"/>
                  </a:lnTo>
                  <a:lnTo>
                    <a:pt x="751327" y="208133"/>
                  </a:lnTo>
                  <a:lnTo>
                    <a:pt x="765577" y="205915"/>
                  </a:lnTo>
                  <a:lnTo>
                    <a:pt x="780019" y="204655"/>
                  </a:lnTo>
                  <a:lnTo>
                    <a:pt x="794556" y="204256"/>
                  </a:lnTo>
                  <a:lnTo>
                    <a:pt x="840364" y="208887"/>
                  </a:lnTo>
                  <a:lnTo>
                    <a:pt x="882976" y="222160"/>
                  </a:lnTo>
                  <a:lnTo>
                    <a:pt x="921496" y="243140"/>
                  </a:lnTo>
                  <a:lnTo>
                    <a:pt x="955025" y="270894"/>
                  </a:lnTo>
                  <a:lnTo>
                    <a:pt x="982665" y="304489"/>
                  </a:lnTo>
                  <a:lnTo>
                    <a:pt x="1003519" y="342990"/>
                  </a:lnTo>
                  <a:lnTo>
                    <a:pt x="1016690" y="385465"/>
                  </a:lnTo>
                  <a:lnTo>
                    <a:pt x="1021280" y="430980"/>
                  </a:lnTo>
                  <a:lnTo>
                    <a:pt x="1016500" y="477628"/>
                  </a:lnTo>
                  <a:lnTo>
                    <a:pt x="1002784" y="520928"/>
                  </a:lnTo>
                  <a:lnTo>
                    <a:pt x="981067" y="559917"/>
                  </a:lnTo>
                  <a:lnTo>
                    <a:pt x="952287" y="593628"/>
                  </a:lnTo>
                  <a:lnTo>
                    <a:pt x="917379" y="621099"/>
                  </a:lnTo>
                  <a:lnTo>
                    <a:pt x="877280" y="641364"/>
                  </a:lnTo>
                  <a:lnTo>
                    <a:pt x="892343" y="669273"/>
                  </a:lnTo>
                  <a:lnTo>
                    <a:pt x="903578" y="699194"/>
                  </a:lnTo>
                  <a:lnTo>
                    <a:pt x="910599" y="730837"/>
                  </a:lnTo>
                  <a:lnTo>
                    <a:pt x="913024" y="763917"/>
                  </a:lnTo>
                  <a:lnTo>
                    <a:pt x="908435" y="809725"/>
                  </a:lnTo>
                  <a:lnTo>
                    <a:pt x="895264" y="852338"/>
                  </a:lnTo>
                  <a:lnTo>
                    <a:pt x="874409" y="890857"/>
                  </a:lnTo>
                  <a:lnTo>
                    <a:pt x="846769" y="924386"/>
                  </a:lnTo>
                  <a:lnTo>
                    <a:pt x="813240" y="952027"/>
                  </a:lnTo>
                  <a:lnTo>
                    <a:pt x="774721" y="972881"/>
                  </a:lnTo>
                  <a:lnTo>
                    <a:pt x="732108" y="986052"/>
                  </a:lnTo>
                  <a:lnTo>
                    <a:pt x="686300" y="990642"/>
                  </a:lnTo>
                  <a:close/>
                </a:path>
              </a:pathLst>
            </a:custGeom>
            <a:solidFill>
              <a:srgbClr val="FEA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702026" y="1272714"/>
              <a:ext cx="1021715" cy="991235"/>
            </a:xfrm>
            <a:custGeom>
              <a:avLst/>
              <a:gdLst/>
              <a:ahLst/>
              <a:cxnLst/>
              <a:rect l="l" t="t" r="r" b="b"/>
              <a:pathLst>
                <a:path w="1021714" h="991235">
                  <a:moveTo>
                    <a:pt x="1021280" y="430980"/>
                  </a:moveTo>
                  <a:lnTo>
                    <a:pt x="1016690" y="385465"/>
                  </a:lnTo>
                  <a:lnTo>
                    <a:pt x="1003519" y="342990"/>
                  </a:lnTo>
                  <a:lnTo>
                    <a:pt x="982665" y="304489"/>
                  </a:lnTo>
                  <a:lnTo>
                    <a:pt x="955025" y="270894"/>
                  </a:lnTo>
                  <a:lnTo>
                    <a:pt x="921496" y="243140"/>
                  </a:lnTo>
                  <a:lnTo>
                    <a:pt x="882976" y="222160"/>
                  </a:lnTo>
                  <a:lnTo>
                    <a:pt x="840364" y="208887"/>
                  </a:lnTo>
                  <a:lnTo>
                    <a:pt x="794556" y="204256"/>
                  </a:lnTo>
                  <a:lnTo>
                    <a:pt x="780019" y="204655"/>
                  </a:lnTo>
                  <a:lnTo>
                    <a:pt x="765577" y="205915"/>
                  </a:lnTo>
                  <a:lnTo>
                    <a:pt x="751327" y="208133"/>
                  </a:lnTo>
                  <a:lnTo>
                    <a:pt x="737364" y="211405"/>
                  </a:lnTo>
                  <a:lnTo>
                    <a:pt x="728878" y="162714"/>
                  </a:lnTo>
                  <a:lnTo>
                    <a:pt x="710370" y="118132"/>
                  </a:lnTo>
                  <a:lnTo>
                    <a:pt x="683072" y="78891"/>
                  </a:lnTo>
                  <a:lnTo>
                    <a:pt x="648218" y="46225"/>
                  </a:lnTo>
                  <a:lnTo>
                    <a:pt x="607039" y="21366"/>
                  </a:lnTo>
                  <a:lnTo>
                    <a:pt x="560769" y="5547"/>
                  </a:lnTo>
                  <a:lnTo>
                    <a:pt x="510640" y="0"/>
                  </a:lnTo>
                  <a:lnTo>
                    <a:pt x="460511" y="5550"/>
                  </a:lnTo>
                  <a:lnTo>
                    <a:pt x="414240" y="21390"/>
                  </a:lnTo>
                  <a:lnTo>
                    <a:pt x="373062" y="46305"/>
                  </a:lnTo>
                  <a:lnTo>
                    <a:pt x="338207" y="79082"/>
                  </a:lnTo>
                  <a:lnTo>
                    <a:pt x="310909" y="118504"/>
                  </a:lnTo>
                  <a:lnTo>
                    <a:pt x="292401" y="163357"/>
                  </a:lnTo>
                  <a:lnTo>
                    <a:pt x="283916" y="212426"/>
                  </a:lnTo>
                  <a:lnTo>
                    <a:pt x="269953" y="209155"/>
                  </a:lnTo>
                  <a:lnTo>
                    <a:pt x="255703" y="206936"/>
                  </a:lnTo>
                  <a:lnTo>
                    <a:pt x="241261" y="205676"/>
                  </a:lnTo>
                  <a:lnTo>
                    <a:pt x="226724" y="205277"/>
                  </a:lnTo>
                  <a:lnTo>
                    <a:pt x="180916" y="209865"/>
                  </a:lnTo>
                  <a:lnTo>
                    <a:pt x="138303" y="223022"/>
                  </a:lnTo>
                  <a:lnTo>
                    <a:pt x="99784" y="243838"/>
                  </a:lnTo>
                  <a:lnTo>
                    <a:pt x="66255" y="271405"/>
                  </a:lnTo>
                  <a:lnTo>
                    <a:pt x="38615" y="304812"/>
                  </a:lnTo>
                  <a:lnTo>
                    <a:pt x="17760" y="343150"/>
                  </a:lnTo>
                  <a:lnTo>
                    <a:pt x="4589" y="385509"/>
                  </a:lnTo>
                  <a:lnTo>
                    <a:pt x="0" y="430980"/>
                  </a:lnTo>
                  <a:lnTo>
                    <a:pt x="4775" y="477202"/>
                  </a:lnTo>
                  <a:lnTo>
                    <a:pt x="18458" y="520247"/>
                  </a:lnTo>
                  <a:lnTo>
                    <a:pt x="40085" y="559151"/>
                  </a:lnTo>
                  <a:lnTo>
                    <a:pt x="68690" y="592947"/>
                  </a:lnTo>
                  <a:lnTo>
                    <a:pt x="103310" y="620673"/>
                  </a:lnTo>
                  <a:lnTo>
                    <a:pt x="142979" y="641364"/>
                  </a:lnTo>
                  <a:lnTo>
                    <a:pt x="127755" y="669273"/>
                  </a:lnTo>
                  <a:lnTo>
                    <a:pt x="116170" y="699194"/>
                  </a:lnTo>
                  <a:lnTo>
                    <a:pt x="108798" y="730837"/>
                  </a:lnTo>
                  <a:lnTo>
                    <a:pt x="106213" y="763917"/>
                  </a:lnTo>
                  <a:lnTo>
                    <a:pt x="110802" y="809432"/>
                  </a:lnTo>
                  <a:lnTo>
                    <a:pt x="123973" y="851907"/>
                  </a:lnTo>
                  <a:lnTo>
                    <a:pt x="144828" y="890409"/>
                  </a:lnTo>
                  <a:lnTo>
                    <a:pt x="172468" y="924003"/>
                  </a:lnTo>
                  <a:lnTo>
                    <a:pt x="205997" y="951757"/>
                  </a:lnTo>
                  <a:lnTo>
                    <a:pt x="244516" y="972737"/>
                  </a:lnTo>
                  <a:lnTo>
                    <a:pt x="287129" y="986010"/>
                  </a:lnTo>
                  <a:lnTo>
                    <a:pt x="332937" y="990642"/>
                  </a:lnTo>
                  <a:lnTo>
                    <a:pt x="384815" y="984737"/>
                  </a:lnTo>
                  <a:lnTo>
                    <a:pt x="432384" y="967918"/>
                  </a:lnTo>
                  <a:lnTo>
                    <a:pt x="474400" y="941525"/>
                  </a:lnTo>
                  <a:lnTo>
                    <a:pt x="509619" y="906897"/>
                  </a:lnTo>
                  <a:lnTo>
                    <a:pt x="544837" y="941525"/>
                  </a:lnTo>
                  <a:lnTo>
                    <a:pt x="586853" y="967918"/>
                  </a:lnTo>
                  <a:lnTo>
                    <a:pt x="634422" y="984737"/>
                  </a:lnTo>
                  <a:lnTo>
                    <a:pt x="686300" y="990642"/>
                  </a:lnTo>
                  <a:lnTo>
                    <a:pt x="732108" y="986052"/>
                  </a:lnTo>
                  <a:lnTo>
                    <a:pt x="774721" y="972881"/>
                  </a:lnTo>
                  <a:lnTo>
                    <a:pt x="813240" y="952027"/>
                  </a:lnTo>
                  <a:lnTo>
                    <a:pt x="846769" y="924386"/>
                  </a:lnTo>
                  <a:lnTo>
                    <a:pt x="874409" y="890857"/>
                  </a:lnTo>
                  <a:lnTo>
                    <a:pt x="895264" y="852338"/>
                  </a:lnTo>
                  <a:lnTo>
                    <a:pt x="908435" y="809725"/>
                  </a:lnTo>
                  <a:lnTo>
                    <a:pt x="913024" y="763917"/>
                  </a:lnTo>
                  <a:lnTo>
                    <a:pt x="910599" y="730837"/>
                  </a:lnTo>
                  <a:lnTo>
                    <a:pt x="903578" y="699194"/>
                  </a:lnTo>
                  <a:lnTo>
                    <a:pt x="892343" y="669273"/>
                  </a:lnTo>
                  <a:lnTo>
                    <a:pt x="877280" y="641364"/>
                  </a:lnTo>
                  <a:lnTo>
                    <a:pt x="917379" y="621099"/>
                  </a:lnTo>
                  <a:lnTo>
                    <a:pt x="952287" y="593628"/>
                  </a:lnTo>
                  <a:lnTo>
                    <a:pt x="981067" y="559917"/>
                  </a:lnTo>
                  <a:lnTo>
                    <a:pt x="1002784" y="520928"/>
                  </a:lnTo>
                  <a:lnTo>
                    <a:pt x="1016500" y="477628"/>
                  </a:lnTo>
                  <a:lnTo>
                    <a:pt x="1021280" y="430980"/>
                  </a:lnTo>
                  <a:close/>
                </a:path>
              </a:pathLst>
            </a:custGeom>
            <a:ln w="57150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9303" y="4426884"/>
              <a:ext cx="2229035" cy="14609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89849" y="4463826"/>
              <a:ext cx="1707753" cy="145732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198528" y="4350066"/>
              <a:ext cx="1683296" cy="16529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50194" y="6906673"/>
              <a:ext cx="1854961" cy="150303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90301" y="6837995"/>
              <a:ext cx="1782343" cy="164039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198486" y="6814121"/>
              <a:ext cx="1835984" cy="168672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30057" y="4948869"/>
              <a:ext cx="158899" cy="18348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15169" y="4951510"/>
              <a:ext cx="161744" cy="1808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03329" y="4948869"/>
              <a:ext cx="143660" cy="18348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076852" y="4947449"/>
              <a:ext cx="769620" cy="186055"/>
            </a:xfrm>
            <a:custGeom>
              <a:avLst/>
              <a:gdLst/>
              <a:ahLst/>
              <a:cxnLst/>
              <a:rect l="l" t="t" r="r" b="b"/>
              <a:pathLst>
                <a:path w="769620" h="186054">
                  <a:moveTo>
                    <a:pt x="149148" y="4064"/>
                  </a:moveTo>
                  <a:lnTo>
                    <a:pt x="137566" y="4064"/>
                  </a:lnTo>
                  <a:lnTo>
                    <a:pt x="137566" y="38379"/>
                  </a:lnTo>
                  <a:lnTo>
                    <a:pt x="24587" y="38379"/>
                  </a:lnTo>
                  <a:lnTo>
                    <a:pt x="24587" y="4089"/>
                  </a:lnTo>
                  <a:lnTo>
                    <a:pt x="13004" y="4089"/>
                  </a:lnTo>
                  <a:lnTo>
                    <a:pt x="13004" y="38379"/>
                  </a:lnTo>
                  <a:lnTo>
                    <a:pt x="13004" y="47269"/>
                  </a:lnTo>
                  <a:lnTo>
                    <a:pt x="13004" y="90449"/>
                  </a:lnTo>
                  <a:lnTo>
                    <a:pt x="13004" y="99339"/>
                  </a:lnTo>
                  <a:lnTo>
                    <a:pt x="149148" y="99339"/>
                  </a:lnTo>
                  <a:lnTo>
                    <a:pt x="149148" y="90449"/>
                  </a:lnTo>
                  <a:lnTo>
                    <a:pt x="24587" y="90449"/>
                  </a:lnTo>
                  <a:lnTo>
                    <a:pt x="24587" y="47269"/>
                  </a:lnTo>
                  <a:lnTo>
                    <a:pt x="137566" y="47269"/>
                  </a:lnTo>
                  <a:lnTo>
                    <a:pt x="137566" y="90424"/>
                  </a:lnTo>
                  <a:lnTo>
                    <a:pt x="149148" y="90424"/>
                  </a:lnTo>
                  <a:lnTo>
                    <a:pt x="149148" y="47269"/>
                  </a:lnTo>
                  <a:lnTo>
                    <a:pt x="149148" y="47142"/>
                  </a:lnTo>
                  <a:lnTo>
                    <a:pt x="149148" y="38608"/>
                  </a:lnTo>
                  <a:lnTo>
                    <a:pt x="149148" y="38379"/>
                  </a:lnTo>
                  <a:lnTo>
                    <a:pt x="149148" y="4064"/>
                  </a:lnTo>
                  <a:close/>
                </a:path>
                <a:path w="769620" h="186054">
                  <a:moveTo>
                    <a:pt x="161747" y="129438"/>
                  </a:moveTo>
                  <a:lnTo>
                    <a:pt x="0" y="129438"/>
                  </a:lnTo>
                  <a:lnTo>
                    <a:pt x="0" y="137972"/>
                  </a:lnTo>
                  <a:lnTo>
                    <a:pt x="74980" y="137972"/>
                  </a:lnTo>
                  <a:lnTo>
                    <a:pt x="74980" y="185928"/>
                  </a:lnTo>
                  <a:lnTo>
                    <a:pt x="86563" y="185928"/>
                  </a:lnTo>
                  <a:lnTo>
                    <a:pt x="86563" y="137972"/>
                  </a:lnTo>
                  <a:lnTo>
                    <a:pt x="161747" y="137972"/>
                  </a:lnTo>
                  <a:lnTo>
                    <a:pt x="161747" y="129438"/>
                  </a:lnTo>
                  <a:close/>
                </a:path>
                <a:path w="769620" h="186054">
                  <a:moveTo>
                    <a:pt x="322313" y="0"/>
                  </a:moveTo>
                  <a:lnTo>
                    <a:pt x="263182" y="0"/>
                  </a:lnTo>
                  <a:lnTo>
                    <a:pt x="263182" y="8737"/>
                  </a:lnTo>
                  <a:lnTo>
                    <a:pt x="322313" y="8737"/>
                  </a:lnTo>
                  <a:lnTo>
                    <a:pt x="322313" y="0"/>
                  </a:lnTo>
                  <a:close/>
                </a:path>
                <a:path w="769620" h="186054">
                  <a:moveTo>
                    <a:pt x="344462" y="20726"/>
                  </a:moveTo>
                  <a:lnTo>
                    <a:pt x="241033" y="20726"/>
                  </a:lnTo>
                  <a:lnTo>
                    <a:pt x="241033" y="29464"/>
                  </a:lnTo>
                  <a:lnTo>
                    <a:pt x="344462" y="29464"/>
                  </a:lnTo>
                  <a:lnTo>
                    <a:pt x="344462" y="20726"/>
                  </a:lnTo>
                  <a:close/>
                </a:path>
                <a:path w="769620" h="186054">
                  <a:moveTo>
                    <a:pt x="387134" y="176174"/>
                  </a:moveTo>
                  <a:lnTo>
                    <a:pt x="263994" y="176174"/>
                  </a:lnTo>
                  <a:lnTo>
                    <a:pt x="263994" y="158699"/>
                  </a:lnTo>
                  <a:lnTo>
                    <a:pt x="383476" y="158699"/>
                  </a:lnTo>
                  <a:lnTo>
                    <a:pt x="383476" y="123952"/>
                  </a:lnTo>
                  <a:lnTo>
                    <a:pt x="252412" y="123952"/>
                  </a:lnTo>
                  <a:lnTo>
                    <a:pt x="252412" y="132689"/>
                  </a:lnTo>
                  <a:lnTo>
                    <a:pt x="371894" y="132689"/>
                  </a:lnTo>
                  <a:lnTo>
                    <a:pt x="371894" y="149961"/>
                  </a:lnTo>
                  <a:lnTo>
                    <a:pt x="252412" y="149961"/>
                  </a:lnTo>
                  <a:lnTo>
                    <a:pt x="252412" y="184912"/>
                  </a:lnTo>
                  <a:lnTo>
                    <a:pt x="387134" y="184912"/>
                  </a:lnTo>
                  <a:lnTo>
                    <a:pt x="387134" y="176174"/>
                  </a:lnTo>
                  <a:close/>
                </a:path>
                <a:path w="769620" h="186054">
                  <a:moveTo>
                    <a:pt x="407657" y="50596"/>
                  </a:moveTo>
                  <a:lnTo>
                    <a:pt x="383476" y="50596"/>
                  </a:lnTo>
                  <a:lnTo>
                    <a:pt x="383476" y="1422"/>
                  </a:lnTo>
                  <a:lnTo>
                    <a:pt x="371894" y="1422"/>
                  </a:lnTo>
                  <a:lnTo>
                    <a:pt x="371894" y="100584"/>
                  </a:lnTo>
                  <a:lnTo>
                    <a:pt x="298538" y="100584"/>
                  </a:lnTo>
                  <a:lnTo>
                    <a:pt x="298538" y="87376"/>
                  </a:lnTo>
                  <a:lnTo>
                    <a:pt x="323329" y="87376"/>
                  </a:lnTo>
                  <a:lnTo>
                    <a:pt x="332066" y="78638"/>
                  </a:lnTo>
                  <a:lnTo>
                    <a:pt x="333489" y="77216"/>
                  </a:lnTo>
                  <a:lnTo>
                    <a:pt x="333489" y="51816"/>
                  </a:lnTo>
                  <a:lnTo>
                    <a:pt x="332066" y="50393"/>
                  </a:lnTo>
                  <a:lnTo>
                    <a:pt x="323329" y="41656"/>
                  </a:lnTo>
                  <a:lnTo>
                    <a:pt x="321906" y="41656"/>
                  </a:lnTo>
                  <a:lnTo>
                    <a:pt x="321906" y="50393"/>
                  </a:lnTo>
                  <a:lnTo>
                    <a:pt x="321906" y="78638"/>
                  </a:lnTo>
                  <a:lnTo>
                    <a:pt x="261759" y="78638"/>
                  </a:lnTo>
                  <a:lnTo>
                    <a:pt x="261759" y="50393"/>
                  </a:lnTo>
                  <a:lnTo>
                    <a:pt x="321906" y="50393"/>
                  </a:lnTo>
                  <a:lnTo>
                    <a:pt x="321906" y="41656"/>
                  </a:lnTo>
                  <a:lnTo>
                    <a:pt x="260337" y="41656"/>
                  </a:lnTo>
                  <a:lnTo>
                    <a:pt x="250177" y="51816"/>
                  </a:lnTo>
                  <a:lnTo>
                    <a:pt x="250177" y="77216"/>
                  </a:lnTo>
                  <a:lnTo>
                    <a:pt x="260337" y="87376"/>
                  </a:lnTo>
                  <a:lnTo>
                    <a:pt x="286956" y="87376"/>
                  </a:lnTo>
                  <a:lnTo>
                    <a:pt x="286956" y="100584"/>
                  </a:lnTo>
                  <a:lnTo>
                    <a:pt x="238798" y="100584"/>
                  </a:lnTo>
                  <a:lnTo>
                    <a:pt x="238798" y="109321"/>
                  </a:lnTo>
                  <a:lnTo>
                    <a:pt x="383476" y="109321"/>
                  </a:lnTo>
                  <a:lnTo>
                    <a:pt x="383476" y="59334"/>
                  </a:lnTo>
                  <a:lnTo>
                    <a:pt x="407657" y="59334"/>
                  </a:lnTo>
                  <a:lnTo>
                    <a:pt x="407657" y="50596"/>
                  </a:lnTo>
                  <a:close/>
                </a:path>
                <a:path w="769620" h="186054">
                  <a:moveTo>
                    <a:pt x="574675" y="134924"/>
                  </a:moveTo>
                  <a:lnTo>
                    <a:pt x="570611" y="130860"/>
                  </a:lnTo>
                  <a:lnTo>
                    <a:pt x="563092" y="123342"/>
                  </a:lnTo>
                  <a:lnTo>
                    <a:pt x="563092" y="139598"/>
                  </a:lnTo>
                  <a:lnTo>
                    <a:pt x="563092" y="167843"/>
                  </a:lnTo>
                  <a:lnTo>
                    <a:pt x="554355" y="176580"/>
                  </a:lnTo>
                  <a:lnTo>
                    <a:pt x="452755" y="176580"/>
                  </a:lnTo>
                  <a:lnTo>
                    <a:pt x="444017" y="167843"/>
                  </a:lnTo>
                  <a:lnTo>
                    <a:pt x="444017" y="139598"/>
                  </a:lnTo>
                  <a:lnTo>
                    <a:pt x="452755" y="130860"/>
                  </a:lnTo>
                  <a:lnTo>
                    <a:pt x="554355" y="130860"/>
                  </a:lnTo>
                  <a:lnTo>
                    <a:pt x="563092" y="139598"/>
                  </a:lnTo>
                  <a:lnTo>
                    <a:pt x="563092" y="123342"/>
                  </a:lnTo>
                  <a:lnTo>
                    <a:pt x="562279" y="122529"/>
                  </a:lnTo>
                  <a:lnTo>
                    <a:pt x="444830" y="122529"/>
                  </a:lnTo>
                  <a:lnTo>
                    <a:pt x="432447" y="134924"/>
                  </a:lnTo>
                  <a:lnTo>
                    <a:pt x="432447" y="172516"/>
                  </a:lnTo>
                  <a:lnTo>
                    <a:pt x="444830" y="184912"/>
                  </a:lnTo>
                  <a:lnTo>
                    <a:pt x="562279" y="184912"/>
                  </a:lnTo>
                  <a:lnTo>
                    <a:pt x="570611" y="176580"/>
                  </a:lnTo>
                  <a:lnTo>
                    <a:pt x="574675" y="172516"/>
                  </a:lnTo>
                  <a:lnTo>
                    <a:pt x="574675" y="134924"/>
                  </a:lnTo>
                  <a:close/>
                </a:path>
                <a:path w="769620" h="186054">
                  <a:moveTo>
                    <a:pt x="584225" y="92456"/>
                  </a:moveTo>
                  <a:lnTo>
                    <a:pt x="509041" y="92456"/>
                  </a:lnTo>
                  <a:lnTo>
                    <a:pt x="509041" y="69088"/>
                  </a:lnTo>
                  <a:lnTo>
                    <a:pt x="573862" y="69088"/>
                  </a:lnTo>
                  <a:lnTo>
                    <a:pt x="573862" y="60553"/>
                  </a:lnTo>
                  <a:lnTo>
                    <a:pt x="447065" y="60553"/>
                  </a:lnTo>
                  <a:lnTo>
                    <a:pt x="447065" y="12598"/>
                  </a:lnTo>
                  <a:lnTo>
                    <a:pt x="572643" y="12598"/>
                  </a:lnTo>
                  <a:lnTo>
                    <a:pt x="572643" y="4064"/>
                  </a:lnTo>
                  <a:lnTo>
                    <a:pt x="435495" y="4064"/>
                  </a:lnTo>
                  <a:lnTo>
                    <a:pt x="435495" y="69088"/>
                  </a:lnTo>
                  <a:lnTo>
                    <a:pt x="497459" y="69088"/>
                  </a:lnTo>
                  <a:lnTo>
                    <a:pt x="497459" y="92456"/>
                  </a:lnTo>
                  <a:lnTo>
                    <a:pt x="422490" y="92456"/>
                  </a:lnTo>
                  <a:lnTo>
                    <a:pt x="422490" y="100990"/>
                  </a:lnTo>
                  <a:lnTo>
                    <a:pt x="584225" y="100990"/>
                  </a:lnTo>
                  <a:lnTo>
                    <a:pt x="584225" y="92456"/>
                  </a:lnTo>
                  <a:close/>
                </a:path>
                <a:path w="769620" h="186054">
                  <a:moveTo>
                    <a:pt x="697611" y="4064"/>
                  </a:moveTo>
                  <a:lnTo>
                    <a:pt x="606983" y="4064"/>
                  </a:lnTo>
                  <a:lnTo>
                    <a:pt x="606983" y="12598"/>
                  </a:lnTo>
                  <a:lnTo>
                    <a:pt x="685622" y="12598"/>
                  </a:lnTo>
                  <a:lnTo>
                    <a:pt x="679526" y="124358"/>
                  </a:lnTo>
                  <a:lnTo>
                    <a:pt x="691515" y="124358"/>
                  </a:lnTo>
                  <a:lnTo>
                    <a:pt x="697611" y="4064"/>
                  </a:lnTo>
                  <a:close/>
                </a:path>
                <a:path w="769620" h="186054">
                  <a:moveTo>
                    <a:pt x="769340" y="77012"/>
                  </a:moveTo>
                  <a:lnTo>
                    <a:pt x="745159" y="77012"/>
                  </a:lnTo>
                  <a:lnTo>
                    <a:pt x="745159" y="1422"/>
                  </a:lnTo>
                  <a:lnTo>
                    <a:pt x="733577" y="1422"/>
                  </a:lnTo>
                  <a:lnTo>
                    <a:pt x="733577" y="161340"/>
                  </a:lnTo>
                  <a:lnTo>
                    <a:pt x="645998" y="161340"/>
                  </a:lnTo>
                  <a:lnTo>
                    <a:pt x="645998" y="75590"/>
                  </a:lnTo>
                  <a:lnTo>
                    <a:pt x="634415" y="75590"/>
                  </a:lnTo>
                  <a:lnTo>
                    <a:pt x="634415" y="161340"/>
                  </a:lnTo>
                  <a:lnTo>
                    <a:pt x="600481" y="161340"/>
                  </a:lnTo>
                  <a:lnTo>
                    <a:pt x="600481" y="170078"/>
                  </a:lnTo>
                  <a:lnTo>
                    <a:pt x="733577" y="170078"/>
                  </a:lnTo>
                  <a:lnTo>
                    <a:pt x="733577" y="184912"/>
                  </a:lnTo>
                  <a:lnTo>
                    <a:pt x="745159" y="184912"/>
                  </a:lnTo>
                  <a:lnTo>
                    <a:pt x="745159" y="85750"/>
                  </a:lnTo>
                  <a:lnTo>
                    <a:pt x="769340" y="85750"/>
                  </a:lnTo>
                  <a:lnTo>
                    <a:pt x="769340" y="77012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29447" y="5269738"/>
              <a:ext cx="155851" cy="18348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22484" y="5269738"/>
              <a:ext cx="143660" cy="18429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56843" y="5269738"/>
              <a:ext cx="335477" cy="18429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86687" y="5269738"/>
              <a:ext cx="147317" cy="18145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68142" y="5269738"/>
              <a:ext cx="146708" cy="18348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37405" y="5269738"/>
              <a:ext cx="169669" cy="18145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82867" y="5272379"/>
              <a:ext cx="161744" cy="18084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71027" y="5269738"/>
              <a:ext cx="147317" cy="18145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99300" y="5269738"/>
              <a:ext cx="172107" cy="18348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93556" y="5269738"/>
              <a:ext cx="143660" cy="18348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33531" y="4341736"/>
              <a:ext cx="1336608" cy="25013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34622" y="7427990"/>
              <a:ext cx="166794" cy="18753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728237" y="7425270"/>
              <a:ext cx="148590" cy="189230"/>
            </a:xfrm>
            <a:custGeom>
              <a:avLst/>
              <a:gdLst/>
              <a:ahLst/>
              <a:cxnLst/>
              <a:rect l="l" t="t" r="r" b="b"/>
              <a:pathLst>
                <a:path w="148589" h="189229">
                  <a:moveTo>
                    <a:pt x="99949" y="177165"/>
                  </a:moveTo>
                  <a:lnTo>
                    <a:pt x="12357" y="177165"/>
                  </a:lnTo>
                  <a:lnTo>
                    <a:pt x="12357" y="97155"/>
                  </a:lnTo>
                  <a:lnTo>
                    <a:pt x="90512" y="97155"/>
                  </a:lnTo>
                  <a:lnTo>
                    <a:pt x="90512" y="88265"/>
                  </a:lnTo>
                  <a:lnTo>
                    <a:pt x="90512" y="12065"/>
                  </a:lnTo>
                  <a:lnTo>
                    <a:pt x="90512" y="3175"/>
                  </a:lnTo>
                  <a:lnTo>
                    <a:pt x="0" y="3175"/>
                  </a:lnTo>
                  <a:lnTo>
                    <a:pt x="0" y="12065"/>
                  </a:lnTo>
                  <a:lnTo>
                    <a:pt x="78574" y="12065"/>
                  </a:lnTo>
                  <a:lnTo>
                    <a:pt x="78574" y="88265"/>
                  </a:lnTo>
                  <a:lnTo>
                    <a:pt x="419" y="88265"/>
                  </a:lnTo>
                  <a:lnTo>
                    <a:pt x="419" y="97155"/>
                  </a:lnTo>
                  <a:lnTo>
                    <a:pt x="419" y="177165"/>
                  </a:lnTo>
                  <a:lnTo>
                    <a:pt x="419" y="186055"/>
                  </a:lnTo>
                  <a:lnTo>
                    <a:pt x="99949" y="186055"/>
                  </a:lnTo>
                  <a:lnTo>
                    <a:pt x="99949" y="177165"/>
                  </a:lnTo>
                  <a:close/>
                </a:path>
                <a:path w="148589" h="189229">
                  <a:moveTo>
                    <a:pt x="148551" y="0"/>
                  </a:moveTo>
                  <a:lnTo>
                    <a:pt x="136613" y="0"/>
                  </a:lnTo>
                  <a:lnTo>
                    <a:pt x="136613" y="189217"/>
                  </a:lnTo>
                  <a:lnTo>
                    <a:pt x="148551" y="189217"/>
                  </a:lnTo>
                  <a:lnTo>
                    <a:pt x="148551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965209" y="7425266"/>
              <a:ext cx="160717" cy="18921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64272" y="7425266"/>
              <a:ext cx="148145" cy="19005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01673" y="7425266"/>
              <a:ext cx="159879" cy="19005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599899" y="7425266"/>
              <a:ext cx="148145" cy="18921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847138" y="7425266"/>
              <a:ext cx="165536" cy="18921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033629" y="7425266"/>
              <a:ext cx="347627" cy="18921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408497" y="7425266"/>
              <a:ext cx="148145" cy="18921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728656" y="7756259"/>
              <a:ext cx="148145" cy="18921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30431" y="7756259"/>
              <a:ext cx="159879" cy="19005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08442" y="7756259"/>
              <a:ext cx="154850" cy="18921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156570" y="7756270"/>
              <a:ext cx="730885" cy="189230"/>
            </a:xfrm>
            <a:custGeom>
              <a:avLst/>
              <a:gdLst/>
              <a:ahLst/>
              <a:cxnLst/>
              <a:rect l="l" t="t" r="r" b="b"/>
              <a:pathLst>
                <a:path w="730885" h="189229">
                  <a:moveTo>
                    <a:pt x="156946" y="137668"/>
                  </a:moveTo>
                  <a:lnTo>
                    <a:pt x="152755" y="133477"/>
                  </a:lnTo>
                  <a:lnTo>
                    <a:pt x="144995" y="125717"/>
                  </a:lnTo>
                  <a:lnTo>
                    <a:pt x="144995" y="142481"/>
                  </a:lnTo>
                  <a:lnTo>
                    <a:pt x="144995" y="171615"/>
                  </a:lnTo>
                  <a:lnTo>
                    <a:pt x="135991" y="180619"/>
                  </a:lnTo>
                  <a:lnTo>
                    <a:pt x="31216" y="180619"/>
                  </a:lnTo>
                  <a:lnTo>
                    <a:pt x="22212" y="171615"/>
                  </a:lnTo>
                  <a:lnTo>
                    <a:pt x="22212" y="142481"/>
                  </a:lnTo>
                  <a:lnTo>
                    <a:pt x="31216" y="133477"/>
                  </a:lnTo>
                  <a:lnTo>
                    <a:pt x="135991" y="133477"/>
                  </a:lnTo>
                  <a:lnTo>
                    <a:pt x="144995" y="142481"/>
                  </a:lnTo>
                  <a:lnTo>
                    <a:pt x="144995" y="125717"/>
                  </a:lnTo>
                  <a:lnTo>
                    <a:pt x="144157" y="124879"/>
                  </a:lnTo>
                  <a:lnTo>
                    <a:pt x="23050" y="124879"/>
                  </a:lnTo>
                  <a:lnTo>
                    <a:pt x="10261" y="137668"/>
                  </a:lnTo>
                  <a:lnTo>
                    <a:pt x="10261" y="176428"/>
                  </a:lnTo>
                  <a:lnTo>
                    <a:pt x="23050" y="189204"/>
                  </a:lnTo>
                  <a:lnTo>
                    <a:pt x="144157" y="189204"/>
                  </a:lnTo>
                  <a:lnTo>
                    <a:pt x="152755" y="180619"/>
                  </a:lnTo>
                  <a:lnTo>
                    <a:pt x="156946" y="176428"/>
                  </a:lnTo>
                  <a:lnTo>
                    <a:pt x="156946" y="137668"/>
                  </a:lnTo>
                  <a:close/>
                </a:path>
                <a:path w="730885" h="189229">
                  <a:moveTo>
                    <a:pt x="159664" y="71869"/>
                  </a:moveTo>
                  <a:lnTo>
                    <a:pt x="97904" y="12573"/>
                  </a:lnTo>
                  <a:lnTo>
                    <a:pt x="96812" y="11518"/>
                  </a:lnTo>
                  <a:lnTo>
                    <a:pt x="154635" y="11518"/>
                  </a:lnTo>
                  <a:lnTo>
                    <a:pt x="154635" y="2717"/>
                  </a:lnTo>
                  <a:lnTo>
                    <a:pt x="12573" y="2717"/>
                  </a:lnTo>
                  <a:lnTo>
                    <a:pt x="12573" y="11518"/>
                  </a:lnTo>
                  <a:lnTo>
                    <a:pt x="70408" y="11518"/>
                  </a:lnTo>
                  <a:lnTo>
                    <a:pt x="7543" y="71869"/>
                  </a:lnTo>
                  <a:lnTo>
                    <a:pt x="21577" y="71869"/>
                  </a:lnTo>
                  <a:lnTo>
                    <a:pt x="83400" y="12573"/>
                  </a:lnTo>
                  <a:lnTo>
                    <a:pt x="145211" y="71869"/>
                  </a:lnTo>
                  <a:lnTo>
                    <a:pt x="159664" y="71869"/>
                  </a:lnTo>
                  <a:close/>
                </a:path>
                <a:path w="730885" h="189229">
                  <a:moveTo>
                    <a:pt x="166789" y="93865"/>
                  </a:moveTo>
                  <a:lnTo>
                    <a:pt x="89268" y="93865"/>
                  </a:lnTo>
                  <a:lnTo>
                    <a:pt x="89268" y="53009"/>
                  </a:lnTo>
                  <a:lnTo>
                    <a:pt x="77317" y="53009"/>
                  </a:lnTo>
                  <a:lnTo>
                    <a:pt x="77317" y="93865"/>
                  </a:lnTo>
                  <a:lnTo>
                    <a:pt x="0" y="93865"/>
                  </a:lnTo>
                  <a:lnTo>
                    <a:pt x="0" y="102666"/>
                  </a:lnTo>
                  <a:lnTo>
                    <a:pt x="166789" y="102666"/>
                  </a:lnTo>
                  <a:lnTo>
                    <a:pt x="166789" y="93865"/>
                  </a:lnTo>
                  <a:close/>
                </a:path>
                <a:path w="730885" h="189229">
                  <a:moveTo>
                    <a:pt x="295033" y="185432"/>
                  </a:moveTo>
                  <a:lnTo>
                    <a:pt x="248920" y="13614"/>
                  </a:lnTo>
                  <a:lnTo>
                    <a:pt x="245999" y="2717"/>
                  </a:lnTo>
                  <a:lnTo>
                    <a:pt x="230289" y="2717"/>
                  </a:lnTo>
                  <a:lnTo>
                    <a:pt x="179362" y="185432"/>
                  </a:lnTo>
                  <a:lnTo>
                    <a:pt x="191312" y="185432"/>
                  </a:lnTo>
                  <a:lnTo>
                    <a:pt x="238252" y="13614"/>
                  </a:lnTo>
                  <a:lnTo>
                    <a:pt x="283083" y="185432"/>
                  </a:lnTo>
                  <a:lnTo>
                    <a:pt x="295033" y="185432"/>
                  </a:lnTo>
                  <a:close/>
                </a:path>
                <a:path w="730885" h="189229">
                  <a:moveTo>
                    <a:pt x="357682" y="80035"/>
                  </a:moveTo>
                  <a:lnTo>
                    <a:pt x="332752" y="80035"/>
                  </a:lnTo>
                  <a:lnTo>
                    <a:pt x="332752" y="0"/>
                  </a:lnTo>
                  <a:lnTo>
                    <a:pt x="320802" y="0"/>
                  </a:lnTo>
                  <a:lnTo>
                    <a:pt x="320802" y="189204"/>
                  </a:lnTo>
                  <a:lnTo>
                    <a:pt x="332752" y="189204"/>
                  </a:lnTo>
                  <a:lnTo>
                    <a:pt x="332752" y="89052"/>
                  </a:lnTo>
                  <a:lnTo>
                    <a:pt x="357682" y="89052"/>
                  </a:lnTo>
                  <a:lnTo>
                    <a:pt x="357682" y="80035"/>
                  </a:lnTo>
                  <a:close/>
                </a:path>
                <a:path w="730885" h="189229">
                  <a:moveTo>
                    <a:pt x="481520" y="185432"/>
                  </a:moveTo>
                  <a:lnTo>
                    <a:pt x="435102" y="13614"/>
                  </a:lnTo>
                  <a:lnTo>
                    <a:pt x="434581" y="11734"/>
                  </a:lnTo>
                  <a:lnTo>
                    <a:pt x="475869" y="11734"/>
                  </a:lnTo>
                  <a:lnTo>
                    <a:pt x="475869" y="2717"/>
                  </a:lnTo>
                  <a:lnTo>
                    <a:pt x="373405" y="2717"/>
                  </a:lnTo>
                  <a:lnTo>
                    <a:pt x="373405" y="11734"/>
                  </a:lnTo>
                  <a:lnTo>
                    <a:pt x="414464" y="11734"/>
                  </a:lnTo>
                  <a:lnTo>
                    <a:pt x="365861" y="185432"/>
                  </a:lnTo>
                  <a:lnTo>
                    <a:pt x="377799" y="185432"/>
                  </a:lnTo>
                  <a:lnTo>
                    <a:pt x="424738" y="13614"/>
                  </a:lnTo>
                  <a:lnTo>
                    <a:pt x="469582" y="185432"/>
                  </a:lnTo>
                  <a:lnTo>
                    <a:pt x="481520" y="185432"/>
                  </a:lnTo>
                  <a:close/>
                </a:path>
                <a:path w="730885" h="189229">
                  <a:moveTo>
                    <a:pt x="544182" y="80035"/>
                  </a:moveTo>
                  <a:lnTo>
                    <a:pt x="519239" y="80035"/>
                  </a:lnTo>
                  <a:lnTo>
                    <a:pt x="519239" y="0"/>
                  </a:lnTo>
                  <a:lnTo>
                    <a:pt x="507301" y="0"/>
                  </a:lnTo>
                  <a:lnTo>
                    <a:pt x="507301" y="189204"/>
                  </a:lnTo>
                  <a:lnTo>
                    <a:pt x="519239" y="189204"/>
                  </a:lnTo>
                  <a:lnTo>
                    <a:pt x="519239" y="89052"/>
                  </a:lnTo>
                  <a:lnTo>
                    <a:pt x="544182" y="89052"/>
                  </a:lnTo>
                  <a:lnTo>
                    <a:pt x="544182" y="80035"/>
                  </a:lnTo>
                  <a:close/>
                </a:path>
                <a:path w="730885" h="189229">
                  <a:moveTo>
                    <a:pt x="730669" y="77939"/>
                  </a:moveTo>
                  <a:lnTo>
                    <a:pt x="705726" y="77939"/>
                  </a:lnTo>
                  <a:lnTo>
                    <a:pt x="705726" y="0"/>
                  </a:lnTo>
                  <a:lnTo>
                    <a:pt x="693788" y="0"/>
                  </a:lnTo>
                  <a:lnTo>
                    <a:pt x="693788" y="164909"/>
                  </a:lnTo>
                  <a:lnTo>
                    <a:pt x="618147" y="164909"/>
                  </a:lnTo>
                  <a:lnTo>
                    <a:pt x="618147" y="125717"/>
                  </a:lnTo>
                  <a:lnTo>
                    <a:pt x="647687" y="125717"/>
                  </a:lnTo>
                  <a:lnTo>
                    <a:pt x="655281" y="116916"/>
                  </a:lnTo>
                  <a:lnTo>
                    <a:pt x="660895" y="110426"/>
                  </a:lnTo>
                  <a:lnTo>
                    <a:pt x="660895" y="18021"/>
                  </a:lnTo>
                  <a:lnTo>
                    <a:pt x="655281" y="11518"/>
                  </a:lnTo>
                  <a:lnTo>
                    <a:pt x="648944" y="4178"/>
                  </a:lnTo>
                  <a:lnTo>
                    <a:pt x="648944" y="11518"/>
                  </a:lnTo>
                  <a:lnTo>
                    <a:pt x="648944" y="116916"/>
                  </a:lnTo>
                  <a:lnTo>
                    <a:pt x="575183" y="116916"/>
                  </a:lnTo>
                  <a:lnTo>
                    <a:pt x="575183" y="11518"/>
                  </a:lnTo>
                  <a:lnTo>
                    <a:pt x="648944" y="11518"/>
                  </a:lnTo>
                  <a:lnTo>
                    <a:pt x="648944" y="4178"/>
                  </a:lnTo>
                  <a:lnTo>
                    <a:pt x="647687" y="2717"/>
                  </a:lnTo>
                  <a:lnTo>
                    <a:pt x="576440" y="2717"/>
                  </a:lnTo>
                  <a:lnTo>
                    <a:pt x="563245" y="18021"/>
                  </a:lnTo>
                  <a:lnTo>
                    <a:pt x="563245" y="110426"/>
                  </a:lnTo>
                  <a:lnTo>
                    <a:pt x="576440" y="125717"/>
                  </a:lnTo>
                  <a:lnTo>
                    <a:pt x="606196" y="125717"/>
                  </a:lnTo>
                  <a:lnTo>
                    <a:pt x="606196" y="164909"/>
                  </a:lnTo>
                  <a:lnTo>
                    <a:pt x="556539" y="164909"/>
                  </a:lnTo>
                  <a:lnTo>
                    <a:pt x="556539" y="173913"/>
                  </a:lnTo>
                  <a:lnTo>
                    <a:pt x="693788" y="173913"/>
                  </a:lnTo>
                  <a:lnTo>
                    <a:pt x="693788" y="189204"/>
                  </a:lnTo>
                  <a:lnTo>
                    <a:pt x="705726" y="189204"/>
                  </a:lnTo>
                  <a:lnTo>
                    <a:pt x="705726" y="86956"/>
                  </a:lnTo>
                  <a:lnTo>
                    <a:pt x="730669" y="86956"/>
                  </a:lnTo>
                  <a:lnTo>
                    <a:pt x="730669" y="77939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972706" y="7756259"/>
              <a:ext cx="151916" cy="18711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59197" y="7756105"/>
              <a:ext cx="346075" cy="190500"/>
            </a:xfrm>
            <a:custGeom>
              <a:avLst/>
              <a:gdLst/>
              <a:ahLst/>
              <a:cxnLst/>
              <a:rect l="l" t="t" r="r" b="b"/>
              <a:pathLst>
                <a:path w="346075" h="190500">
                  <a:moveTo>
                    <a:pt x="99529" y="176530"/>
                  </a:moveTo>
                  <a:lnTo>
                    <a:pt x="11938" y="176530"/>
                  </a:lnTo>
                  <a:lnTo>
                    <a:pt x="11938" y="97790"/>
                  </a:lnTo>
                  <a:lnTo>
                    <a:pt x="83807" y="97790"/>
                  </a:lnTo>
                  <a:lnTo>
                    <a:pt x="83807" y="88900"/>
                  </a:lnTo>
                  <a:lnTo>
                    <a:pt x="11938" y="88900"/>
                  </a:lnTo>
                  <a:lnTo>
                    <a:pt x="11938" y="11430"/>
                  </a:lnTo>
                  <a:lnTo>
                    <a:pt x="95758" y="11430"/>
                  </a:lnTo>
                  <a:lnTo>
                    <a:pt x="95758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0" y="88900"/>
                  </a:lnTo>
                  <a:lnTo>
                    <a:pt x="0" y="97790"/>
                  </a:lnTo>
                  <a:lnTo>
                    <a:pt x="0" y="176530"/>
                  </a:lnTo>
                  <a:lnTo>
                    <a:pt x="0" y="185420"/>
                  </a:lnTo>
                  <a:lnTo>
                    <a:pt x="99529" y="185420"/>
                  </a:lnTo>
                  <a:lnTo>
                    <a:pt x="99529" y="176530"/>
                  </a:lnTo>
                  <a:close/>
                </a:path>
                <a:path w="346075" h="190500">
                  <a:moveTo>
                    <a:pt x="148132" y="0"/>
                  </a:moveTo>
                  <a:lnTo>
                    <a:pt x="136194" y="0"/>
                  </a:lnTo>
                  <a:lnTo>
                    <a:pt x="136194" y="80010"/>
                  </a:lnTo>
                  <a:lnTo>
                    <a:pt x="103924" y="80010"/>
                  </a:lnTo>
                  <a:lnTo>
                    <a:pt x="103924" y="88900"/>
                  </a:lnTo>
                  <a:lnTo>
                    <a:pt x="136194" y="88900"/>
                  </a:lnTo>
                  <a:lnTo>
                    <a:pt x="136194" y="189230"/>
                  </a:lnTo>
                  <a:lnTo>
                    <a:pt x="148132" y="189230"/>
                  </a:lnTo>
                  <a:lnTo>
                    <a:pt x="148132" y="88900"/>
                  </a:lnTo>
                  <a:lnTo>
                    <a:pt x="148132" y="80010"/>
                  </a:lnTo>
                  <a:lnTo>
                    <a:pt x="148132" y="0"/>
                  </a:lnTo>
                  <a:close/>
                </a:path>
                <a:path w="346075" h="190500">
                  <a:moveTo>
                    <a:pt x="332740" y="2882"/>
                  </a:moveTo>
                  <a:lnTo>
                    <a:pt x="320802" y="2882"/>
                  </a:lnTo>
                  <a:lnTo>
                    <a:pt x="320802" y="38100"/>
                  </a:lnTo>
                  <a:lnTo>
                    <a:pt x="204292" y="38100"/>
                  </a:lnTo>
                  <a:lnTo>
                    <a:pt x="204292" y="2540"/>
                  </a:lnTo>
                  <a:lnTo>
                    <a:pt x="192354" y="2540"/>
                  </a:lnTo>
                  <a:lnTo>
                    <a:pt x="192354" y="38100"/>
                  </a:lnTo>
                  <a:lnTo>
                    <a:pt x="192354" y="46990"/>
                  </a:lnTo>
                  <a:lnTo>
                    <a:pt x="192354" y="91440"/>
                  </a:lnTo>
                  <a:lnTo>
                    <a:pt x="192354" y="100330"/>
                  </a:lnTo>
                  <a:lnTo>
                    <a:pt x="332740" y="100330"/>
                  </a:lnTo>
                  <a:lnTo>
                    <a:pt x="332740" y="91935"/>
                  </a:lnTo>
                  <a:lnTo>
                    <a:pt x="332740" y="91440"/>
                  </a:lnTo>
                  <a:lnTo>
                    <a:pt x="332740" y="47307"/>
                  </a:lnTo>
                  <a:lnTo>
                    <a:pt x="320802" y="47307"/>
                  </a:lnTo>
                  <a:lnTo>
                    <a:pt x="320802" y="91440"/>
                  </a:lnTo>
                  <a:lnTo>
                    <a:pt x="204292" y="91440"/>
                  </a:lnTo>
                  <a:lnTo>
                    <a:pt x="204292" y="46990"/>
                  </a:lnTo>
                  <a:lnTo>
                    <a:pt x="332740" y="46990"/>
                  </a:lnTo>
                  <a:lnTo>
                    <a:pt x="332740" y="38506"/>
                  </a:lnTo>
                  <a:lnTo>
                    <a:pt x="332740" y="38100"/>
                  </a:lnTo>
                  <a:lnTo>
                    <a:pt x="332740" y="2882"/>
                  </a:lnTo>
                  <a:close/>
                </a:path>
                <a:path w="346075" h="190500">
                  <a:moveTo>
                    <a:pt x="345732" y="132168"/>
                  </a:moveTo>
                  <a:lnTo>
                    <a:pt x="178943" y="132168"/>
                  </a:lnTo>
                  <a:lnTo>
                    <a:pt x="178943" y="140970"/>
                  </a:lnTo>
                  <a:lnTo>
                    <a:pt x="219379" y="140970"/>
                  </a:lnTo>
                  <a:lnTo>
                    <a:pt x="219379" y="190423"/>
                  </a:lnTo>
                  <a:lnTo>
                    <a:pt x="231533" y="190423"/>
                  </a:lnTo>
                  <a:lnTo>
                    <a:pt x="231533" y="140970"/>
                  </a:lnTo>
                  <a:lnTo>
                    <a:pt x="292722" y="140970"/>
                  </a:lnTo>
                  <a:lnTo>
                    <a:pt x="292722" y="190423"/>
                  </a:lnTo>
                  <a:lnTo>
                    <a:pt x="304876" y="190423"/>
                  </a:lnTo>
                  <a:lnTo>
                    <a:pt x="304876" y="140970"/>
                  </a:lnTo>
                  <a:lnTo>
                    <a:pt x="345732" y="140970"/>
                  </a:lnTo>
                  <a:lnTo>
                    <a:pt x="345732" y="132168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530221" y="8087253"/>
              <a:ext cx="163860" cy="18921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19436" y="8087253"/>
              <a:ext cx="157364" cy="18921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903832" y="8087253"/>
              <a:ext cx="174966" cy="18921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01638" y="8087253"/>
              <a:ext cx="148145" cy="18921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530038" y="6856431"/>
              <a:ext cx="1025779" cy="25013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664405" y="6859738"/>
              <a:ext cx="278130" cy="243840"/>
            </a:xfrm>
            <a:custGeom>
              <a:avLst/>
              <a:gdLst/>
              <a:ahLst/>
              <a:cxnLst/>
              <a:rect l="l" t="t" r="r" b="b"/>
              <a:pathLst>
                <a:path w="278129" h="243840">
                  <a:moveTo>
                    <a:pt x="187005" y="243520"/>
                  </a:moveTo>
                  <a:lnTo>
                    <a:pt x="49529" y="243520"/>
                  </a:lnTo>
                  <a:lnTo>
                    <a:pt x="37147" y="239710"/>
                  </a:lnTo>
                  <a:lnTo>
                    <a:pt x="28574" y="232090"/>
                  </a:lnTo>
                  <a:lnTo>
                    <a:pt x="25399" y="220025"/>
                  </a:lnTo>
                  <a:lnTo>
                    <a:pt x="26987" y="211770"/>
                  </a:lnTo>
                  <a:lnTo>
                    <a:pt x="40322" y="144143"/>
                  </a:lnTo>
                  <a:lnTo>
                    <a:pt x="61594" y="144143"/>
                  </a:lnTo>
                  <a:lnTo>
                    <a:pt x="55561" y="174940"/>
                  </a:lnTo>
                  <a:lnTo>
                    <a:pt x="230820" y="174940"/>
                  </a:lnTo>
                  <a:lnTo>
                    <a:pt x="230820" y="193673"/>
                  </a:lnTo>
                  <a:lnTo>
                    <a:pt x="51751" y="193673"/>
                  </a:lnTo>
                  <a:lnTo>
                    <a:pt x="48577" y="210817"/>
                  </a:lnTo>
                  <a:lnTo>
                    <a:pt x="46989" y="218120"/>
                  </a:lnTo>
                  <a:lnTo>
                    <a:pt x="52386" y="224787"/>
                  </a:lnTo>
                  <a:lnTo>
                    <a:pt x="230820" y="224787"/>
                  </a:lnTo>
                  <a:lnTo>
                    <a:pt x="230820" y="232407"/>
                  </a:lnTo>
                  <a:lnTo>
                    <a:pt x="209547" y="232407"/>
                  </a:lnTo>
                  <a:lnTo>
                    <a:pt x="203515" y="237487"/>
                  </a:lnTo>
                  <a:lnTo>
                    <a:pt x="187005" y="243520"/>
                  </a:lnTo>
                  <a:close/>
                </a:path>
                <a:path w="278129" h="243840">
                  <a:moveTo>
                    <a:pt x="230820" y="174940"/>
                  </a:moveTo>
                  <a:lnTo>
                    <a:pt x="209547" y="174940"/>
                  </a:lnTo>
                  <a:lnTo>
                    <a:pt x="209547" y="144143"/>
                  </a:lnTo>
                  <a:lnTo>
                    <a:pt x="230820" y="144143"/>
                  </a:lnTo>
                  <a:lnTo>
                    <a:pt x="230820" y="174940"/>
                  </a:lnTo>
                  <a:close/>
                </a:path>
                <a:path w="278129" h="243840">
                  <a:moveTo>
                    <a:pt x="230820" y="224787"/>
                  </a:moveTo>
                  <a:lnTo>
                    <a:pt x="188275" y="224787"/>
                  </a:lnTo>
                  <a:lnTo>
                    <a:pt x="203832" y="216850"/>
                  </a:lnTo>
                  <a:lnTo>
                    <a:pt x="209547" y="207642"/>
                  </a:lnTo>
                  <a:lnTo>
                    <a:pt x="209547" y="193673"/>
                  </a:lnTo>
                  <a:lnTo>
                    <a:pt x="230820" y="193673"/>
                  </a:lnTo>
                  <a:lnTo>
                    <a:pt x="230820" y="224787"/>
                  </a:lnTo>
                  <a:close/>
                </a:path>
                <a:path w="278129" h="243840">
                  <a:moveTo>
                    <a:pt x="230820" y="243520"/>
                  </a:moveTo>
                  <a:lnTo>
                    <a:pt x="209547" y="243520"/>
                  </a:lnTo>
                  <a:lnTo>
                    <a:pt x="209547" y="232407"/>
                  </a:lnTo>
                  <a:lnTo>
                    <a:pt x="230820" y="232407"/>
                  </a:lnTo>
                  <a:lnTo>
                    <a:pt x="230820" y="243520"/>
                  </a:lnTo>
                  <a:close/>
                </a:path>
                <a:path w="278129" h="243840">
                  <a:moveTo>
                    <a:pt x="197483" y="21907"/>
                  </a:moveTo>
                  <a:lnTo>
                    <a:pt x="20319" y="21907"/>
                  </a:lnTo>
                  <a:lnTo>
                    <a:pt x="20319" y="3174"/>
                  </a:lnTo>
                  <a:lnTo>
                    <a:pt x="197483" y="3174"/>
                  </a:lnTo>
                  <a:lnTo>
                    <a:pt x="197483" y="21907"/>
                  </a:lnTo>
                  <a:close/>
                </a:path>
                <a:path w="278129" h="243840">
                  <a:moveTo>
                    <a:pt x="55362" y="101916"/>
                  </a:moveTo>
                  <a:lnTo>
                    <a:pt x="31432" y="101916"/>
                  </a:lnTo>
                  <a:lnTo>
                    <a:pt x="77786" y="32702"/>
                  </a:lnTo>
                  <a:lnTo>
                    <a:pt x="80009" y="29527"/>
                  </a:lnTo>
                  <a:lnTo>
                    <a:pt x="83819" y="24447"/>
                  </a:lnTo>
                  <a:lnTo>
                    <a:pt x="86041" y="21907"/>
                  </a:lnTo>
                  <a:lnTo>
                    <a:pt x="114616" y="21907"/>
                  </a:lnTo>
                  <a:lnTo>
                    <a:pt x="102868" y="31114"/>
                  </a:lnTo>
                  <a:lnTo>
                    <a:pt x="97789" y="38734"/>
                  </a:lnTo>
                  <a:lnTo>
                    <a:pt x="55362" y="101916"/>
                  </a:lnTo>
                  <a:close/>
                </a:path>
                <a:path w="278129" h="243840">
                  <a:moveTo>
                    <a:pt x="174305" y="119696"/>
                  </a:moveTo>
                  <a:lnTo>
                    <a:pt x="153033" y="119696"/>
                  </a:lnTo>
                  <a:lnTo>
                    <a:pt x="153033" y="33654"/>
                  </a:lnTo>
                  <a:lnTo>
                    <a:pt x="137158" y="21907"/>
                  </a:lnTo>
                  <a:lnTo>
                    <a:pt x="168273" y="21907"/>
                  </a:lnTo>
                  <a:lnTo>
                    <a:pt x="174305" y="30479"/>
                  </a:lnTo>
                  <a:lnTo>
                    <a:pt x="174305" y="119696"/>
                  </a:lnTo>
                  <a:close/>
                </a:path>
                <a:path w="278129" h="243840">
                  <a:moveTo>
                    <a:pt x="26987" y="119696"/>
                  </a:moveTo>
                  <a:lnTo>
                    <a:pt x="16742" y="119418"/>
                  </a:lnTo>
                  <a:lnTo>
                    <a:pt x="10517" y="117473"/>
                  </a:lnTo>
                  <a:lnTo>
                    <a:pt x="5779" y="112195"/>
                  </a:lnTo>
                  <a:lnTo>
                    <a:pt x="0" y="101916"/>
                  </a:lnTo>
                  <a:lnTo>
                    <a:pt x="15557" y="90486"/>
                  </a:lnTo>
                  <a:lnTo>
                    <a:pt x="18097" y="96201"/>
                  </a:lnTo>
                  <a:lnTo>
                    <a:pt x="23177" y="101916"/>
                  </a:lnTo>
                  <a:lnTo>
                    <a:pt x="55362" y="101916"/>
                  </a:lnTo>
                  <a:lnTo>
                    <a:pt x="53656" y="104456"/>
                  </a:lnTo>
                  <a:lnTo>
                    <a:pt x="47346" y="113266"/>
                  </a:lnTo>
                  <a:lnTo>
                    <a:pt x="42465" y="117791"/>
                  </a:lnTo>
                  <a:lnTo>
                    <a:pt x="36512" y="119458"/>
                  </a:lnTo>
                  <a:lnTo>
                    <a:pt x="26987" y="119696"/>
                  </a:lnTo>
                  <a:close/>
                </a:path>
                <a:path w="278129" h="243840">
                  <a:moveTo>
                    <a:pt x="230820" y="132078"/>
                  </a:moveTo>
                  <a:lnTo>
                    <a:pt x="209547" y="132078"/>
                  </a:lnTo>
                  <a:lnTo>
                    <a:pt x="209547" y="0"/>
                  </a:lnTo>
                  <a:lnTo>
                    <a:pt x="230820" y="0"/>
                  </a:lnTo>
                  <a:lnTo>
                    <a:pt x="230820" y="58419"/>
                  </a:lnTo>
                  <a:lnTo>
                    <a:pt x="277809" y="58419"/>
                  </a:lnTo>
                  <a:lnTo>
                    <a:pt x="277809" y="77151"/>
                  </a:lnTo>
                  <a:lnTo>
                    <a:pt x="230820" y="77151"/>
                  </a:lnTo>
                  <a:lnTo>
                    <a:pt x="230820" y="132078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661098" y="6856431"/>
              <a:ext cx="284424" cy="25013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5038001" y="6859738"/>
              <a:ext cx="241300" cy="243840"/>
            </a:xfrm>
            <a:custGeom>
              <a:avLst/>
              <a:gdLst/>
              <a:ahLst/>
              <a:cxnLst/>
              <a:rect l="l" t="t" r="r" b="b"/>
              <a:pathLst>
                <a:path w="241300" h="243840">
                  <a:moveTo>
                    <a:pt x="233193" y="200023"/>
                  </a:moveTo>
                  <a:lnTo>
                    <a:pt x="205737" y="200023"/>
                  </a:lnTo>
                  <a:lnTo>
                    <a:pt x="213675" y="192403"/>
                  </a:lnTo>
                  <a:lnTo>
                    <a:pt x="213675" y="174305"/>
                  </a:lnTo>
                  <a:lnTo>
                    <a:pt x="205737" y="166050"/>
                  </a:lnTo>
                  <a:lnTo>
                    <a:pt x="28892" y="166050"/>
                  </a:lnTo>
                  <a:lnTo>
                    <a:pt x="28892" y="148588"/>
                  </a:lnTo>
                  <a:lnTo>
                    <a:pt x="206055" y="148588"/>
                  </a:lnTo>
                  <a:lnTo>
                    <a:pt x="219072" y="151445"/>
                  </a:lnTo>
                  <a:lnTo>
                    <a:pt x="229232" y="158430"/>
                  </a:lnTo>
                  <a:lnTo>
                    <a:pt x="234947" y="170813"/>
                  </a:lnTo>
                  <a:lnTo>
                    <a:pt x="234826" y="189228"/>
                  </a:lnTo>
                  <a:lnTo>
                    <a:pt x="234775" y="192403"/>
                  </a:lnTo>
                  <a:lnTo>
                    <a:pt x="233618" y="199348"/>
                  </a:lnTo>
                  <a:lnTo>
                    <a:pt x="233193" y="200023"/>
                  </a:lnTo>
                  <a:close/>
                </a:path>
                <a:path w="241300" h="243840">
                  <a:moveTo>
                    <a:pt x="189228" y="243520"/>
                  </a:moveTo>
                  <a:lnTo>
                    <a:pt x="55561" y="243520"/>
                  </a:lnTo>
                  <a:lnTo>
                    <a:pt x="44228" y="243381"/>
                  </a:lnTo>
                  <a:lnTo>
                    <a:pt x="37524" y="242408"/>
                  </a:lnTo>
                  <a:lnTo>
                    <a:pt x="32813" y="239769"/>
                  </a:lnTo>
                  <a:lnTo>
                    <a:pt x="27463" y="234630"/>
                  </a:lnTo>
                  <a:lnTo>
                    <a:pt x="18732" y="225740"/>
                  </a:lnTo>
                  <a:lnTo>
                    <a:pt x="18732" y="203197"/>
                  </a:lnTo>
                  <a:lnTo>
                    <a:pt x="24447" y="189228"/>
                  </a:lnTo>
                  <a:lnTo>
                    <a:pt x="34924" y="179068"/>
                  </a:lnTo>
                  <a:lnTo>
                    <a:pt x="50481" y="174623"/>
                  </a:lnTo>
                  <a:lnTo>
                    <a:pt x="158969" y="192403"/>
                  </a:lnTo>
                  <a:lnTo>
                    <a:pt x="49529" y="192403"/>
                  </a:lnTo>
                  <a:lnTo>
                    <a:pt x="40004" y="201292"/>
                  </a:lnTo>
                  <a:lnTo>
                    <a:pt x="40004" y="219707"/>
                  </a:lnTo>
                  <a:lnTo>
                    <a:pt x="46672" y="226057"/>
                  </a:lnTo>
                  <a:lnTo>
                    <a:pt x="239800" y="226057"/>
                  </a:lnTo>
                  <a:lnTo>
                    <a:pt x="232725" y="233677"/>
                  </a:lnTo>
                  <a:lnTo>
                    <a:pt x="220501" y="238598"/>
                  </a:lnTo>
                  <a:lnTo>
                    <a:pt x="213137" y="241443"/>
                  </a:lnTo>
                  <a:lnTo>
                    <a:pt x="207424" y="242904"/>
                  </a:lnTo>
                  <a:lnTo>
                    <a:pt x="200432" y="243443"/>
                  </a:lnTo>
                  <a:lnTo>
                    <a:pt x="189228" y="243520"/>
                  </a:lnTo>
                  <a:close/>
                </a:path>
                <a:path w="241300" h="243840">
                  <a:moveTo>
                    <a:pt x="205403" y="218085"/>
                  </a:moveTo>
                  <a:lnTo>
                    <a:pt x="49529" y="192403"/>
                  </a:lnTo>
                  <a:lnTo>
                    <a:pt x="158969" y="192403"/>
                  </a:lnTo>
                  <a:lnTo>
                    <a:pt x="205737" y="200023"/>
                  </a:lnTo>
                  <a:lnTo>
                    <a:pt x="233193" y="200023"/>
                  </a:lnTo>
                  <a:lnTo>
                    <a:pt x="230460" y="204363"/>
                  </a:lnTo>
                  <a:lnTo>
                    <a:pt x="224311" y="210182"/>
                  </a:lnTo>
                  <a:lnTo>
                    <a:pt x="217849" y="215634"/>
                  </a:lnTo>
                  <a:lnTo>
                    <a:pt x="212504" y="218080"/>
                  </a:lnTo>
                  <a:lnTo>
                    <a:pt x="205403" y="218085"/>
                  </a:lnTo>
                  <a:close/>
                </a:path>
                <a:path w="241300" h="243840">
                  <a:moveTo>
                    <a:pt x="239800" y="226057"/>
                  </a:moveTo>
                  <a:lnTo>
                    <a:pt x="203197" y="226057"/>
                  </a:lnTo>
                  <a:lnTo>
                    <a:pt x="221612" y="220342"/>
                  </a:lnTo>
                  <a:lnTo>
                    <a:pt x="229232" y="212722"/>
                  </a:lnTo>
                  <a:lnTo>
                    <a:pt x="240980" y="224787"/>
                  </a:lnTo>
                  <a:lnTo>
                    <a:pt x="239800" y="226057"/>
                  </a:lnTo>
                  <a:close/>
                </a:path>
                <a:path w="241300" h="243840">
                  <a:moveTo>
                    <a:pt x="97789" y="81914"/>
                  </a:moveTo>
                  <a:lnTo>
                    <a:pt x="53255" y="78332"/>
                  </a:lnTo>
                  <a:lnTo>
                    <a:pt x="10794" y="52386"/>
                  </a:lnTo>
                  <a:lnTo>
                    <a:pt x="10794" y="29527"/>
                  </a:lnTo>
                  <a:lnTo>
                    <a:pt x="42033" y="6419"/>
                  </a:lnTo>
                  <a:lnTo>
                    <a:pt x="86525" y="34"/>
                  </a:lnTo>
                  <a:lnTo>
                    <a:pt x="97789" y="0"/>
                  </a:lnTo>
                  <a:lnTo>
                    <a:pt x="109052" y="34"/>
                  </a:lnTo>
                  <a:lnTo>
                    <a:pt x="148350" y="4762"/>
                  </a:lnTo>
                  <a:lnTo>
                    <a:pt x="175971" y="18732"/>
                  </a:lnTo>
                  <a:lnTo>
                    <a:pt x="97789" y="18732"/>
                  </a:lnTo>
                  <a:lnTo>
                    <a:pt x="78081" y="18819"/>
                  </a:lnTo>
                  <a:lnTo>
                    <a:pt x="66336" y="19426"/>
                  </a:lnTo>
                  <a:lnTo>
                    <a:pt x="57896" y="21076"/>
                  </a:lnTo>
                  <a:lnTo>
                    <a:pt x="48100" y="24288"/>
                  </a:lnTo>
                  <a:lnTo>
                    <a:pt x="32067" y="29844"/>
                  </a:lnTo>
                  <a:lnTo>
                    <a:pt x="32067" y="52069"/>
                  </a:lnTo>
                  <a:lnTo>
                    <a:pt x="78081" y="63095"/>
                  </a:lnTo>
                  <a:lnTo>
                    <a:pt x="175971" y="63181"/>
                  </a:lnTo>
                  <a:lnTo>
                    <a:pt x="172083" y="67944"/>
                  </a:lnTo>
                  <a:lnTo>
                    <a:pt x="123305" y="80976"/>
                  </a:lnTo>
                  <a:lnTo>
                    <a:pt x="109052" y="81879"/>
                  </a:lnTo>
                  <a:lnTo>
                    <a:pt x="97789" y="81914"/>
                  </a:lnTo>
                  <a:close/>
                </a:path>
                <a:path w="241300" h="243840">
                  <a:moveTo>
                    <a:pt x="228597" y="141603"/>
                  </a:moveTo>
                  <a:lnTo>
                    <a:pt x="207325" y="141603"/>
                  </a:lnTo>
                  <a:lnTo>
                    <a:pt x="207325" y="133666"/>
                  </a:lnTo>
                  <a:lnTo>
                    <a:pt x="142873" y="133666"/>
                  </a:lnTo>
                  <a:lnTo>
                    <a:pt x="142873" y="116521"/>
                  </a:lnTo>
                  <a:lnTo>
                    <a:pt x="207325" y="116521"/>
                  </a:lnTo>
                  <a:lnTo>
                    <a:pt x="207325" y="0"/>
                  </a:lnTo>
                  <a:lnTo>
                    <a:pt x="228597" y="0"/>
                  </a:lnTo>
                  <a:lnTo>
                    <a:pt x="228597" y="141603"/>
                  </a:lnTo>
                  <a:close/>
                </a:path>
                <a:path w="241300" h="243840">
                  <a:moveTo>
                    <a:pt x="175971" y="63181"/>
                  </a:moveTo>
                  <a:lnTo>
                    <a:pt x="97789" y="63181"/>
                  </a:lnTo>
                  <a:lnTo>
                    <a:pt x="117496" y="63095"/>
                  </a:lnTo>
                  <a:lnTo>
                    <a:pt x="129241" y="62487"/>
                  </a:lnTo>
                  <a:lnTo>
                    <a:pt x="137682" y="60837"/>
                  </a:lnTo>
                  <a:lnTo>
                    <a:pt x="147477" y="57625"/>
                  </a:lnTo>
                  <a:lnTo>
                    <a:pt x="163510" y="52069"/>
                  </a:lnTo>
                  <a:lnTo>
                    <a:pt x="163510" y="29844"/>
                  </a:lnTo>
                  <a:lnTo>
                    <a:pt x="117496" y="18819"/>
                  </a:lnTo>
                  <a:lnTo>
                    <a:pt x="97789" y="18732"/>
                  </a:lnTo>
                  <a:lnTo>
                    <a:pt x="175971" y="18732"/>
                  </a:lnTo>
                  <a:lnTo>
                    <a:pt x="184783" y="29527"/>
                  </a:lnTo>
                  <a:lnTo>
                    <a:pt x="184783" y="52386"/>
                  </a:lnTo>
                  <a:lnTo>
                    <a:pt x="175971" y="63181"/>
                  </a:lnTo>
                  <a:close/>
                </a:path>
                <a:path w="241300" h="243840">
                  <a:moveTo>
                    <a:pt x="198435" y="107313"/>
                  </a:moveTo>
                  <a:lnTo>
                    <a:pt x="0" y="107313"/>
                  </a:lnTo>
                  <a:lnTo>
                    <a:pt x="0" y="90169"/>
                  </a:lnTo>
                  <a:lnTo>
                    <a:pt x="198435" y="90169"/>
                  </a:lnTo>
                  <a:lnTo>
                    <a:pt x="198435" y="107313"/>
                  </a:lnTo>
                  <a:close/>
                </a:path>
                <a:path w="241300" h="243840">
                  <a:moveTo>
                    <a:pt x="109853" y="139381"/>
                  </a:moveTo>
                  <a:lnTo>
                    <a:pt x="88581" y="139381"/>
                  </a:lnTo>
                  <a:lnTo>
                    <a:pt x="88581" y="107313"/>
                  </a:lnTo>
                  <a:lnTo>
                    <a:pt x="109853" y="107313"/>
                  </a:lnTo>
                  <a:lnTo>
                    <a:pt x="109853" y="139381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5038001" y="6859738"/>
              <a:ext cx="241300" cy="243840"/>
            </a:xfrm>
            <a:custGeom>
              <a:avLst/>
              <a:gdLst/>
              <a:ahLst/>
              <a:cxnLst/>
              <a:rect l="l" t="t" r="r" b="b"/>
              <a:pathLst>
                <a:path w="241300" h="243840">
                  <a:moveTo>
                    <a:pt x="55561" y="243520"/>
                  </a:moveTo>
                  <a:lnTo>
                    <a:pt x="18732" y="225740"/>
                  </a:lnTo>
                  <a:lnTo>
                    <a:pt x="18732" y="210817"/>
                  </a:lnTo>
                  <a:lnTo>
                    <a:pt x="18732" y="203197"/>
                  </a:lnTo>
                  <a:lnTo>
                    <a:pt x="21589" y="196213"/>
                  </a:lnTo>
                  <a:lnTo>
                    <a:pt x="24447" y="189228"/>
                  </a:lnTo>
                  <a:lnTo>
                    <a:pt x="29685" y="184148"/>
                  </a:lnTo>
                  <a:lnTo>
                    <a:pt x="34924" y="179068"/>
                  </a:lnTo>
                  <a:lnTo>
                    <a:pt x="42703" y="176845"/>
                  </a:lnTo>
                  <a:lnTo>
                    <a:pt x="50481" y="174623"/>
                  </a:lnTo>
                  <a:lnTo>
                    <a:pt x="60641" y="176210"/>
                  </a:lnTo>
                  <a:lnTo>
                    <a:pt x="193673" y="198118"/>
                  </a:lnTo>
                  <a:lnTo>
                    <a:pt x="205737" y="200022"/>
                  </a:lnTo>
                  <a:lnTo>
                    <a:pt x="209706" y="196213"/>
                  </a:lnTo>
                  <a:lnTo>
                    <a:pt x="213675" y="192403"/>
                  </a:lnTo>
                  <a:lnTo>
                    <a:pt x="213675" y="180973"/>
                  </a:lnTo>
                  <a:lnTo>
                    <a:pt x="213675" y="174305"/>
                  </a:lnTo>
                  <a:lnTo>
                    <a:pt x="209706" y="170178"/>
                  </a:lnTo>
                  <a:lnTo>
                    <a:pt x="205737" y="166050"/>
                  </a:lnTo>
                  <a:lnTo>
                    <a:pt x="196848" y="166050"/>
                  </a:lnTo>
                  <a:lnTo>
                    <a:pt x="28892" y="166050"/>
                  </a:lnTo>
                  <a:lnTo>
                    <a:pt x="28892" y="148588"/>
                  </a:lnTo>
                  <a:lnTo>
                    <a:pt x="198435" y="148588"/>
                  </a:lnTo>
                  <a:lnTo>
                    <a:pt x="206055" y="148588"/>
                  </a:lnTo>
                  <a:lnTo>
                    <a:pt x="212564" y="150017"/>
                  </a:lnTo>
                  <a:lnTo>
                    <a:pt x="219072" y="151445"/>
                  </a:lnTo>
                  <a:lnTo>
                    <a:pt x="224152" y="154938"/>
                  </a:lnTo>
                  <a:lnTo>
                    <a:pt x="229232" y="158430"/>
                  </a:lnTo>
                  <a:lnTo>
                    <a:pt x="232090" y="164622"/>
                  </a:lnTo>
                  <a:lnTo>
                    <a:pt x="234947" y="170813"/>
                  </a:lnTo>
                  <a:lnTo>
                    <a:pt x="234947" y="180655"/>
                  </a:lnTo>
                  <a:lnTo>
                    <a:pt x="234781" y="192368"/>
                  </a:lnTo>
                  <a:lnTo>
                    <a:pt x="205403" y="218085"/>
                  </a:lnTo>
                  <a:lnTo>
                    <a:pt x="193673" y="216215"/>
                  </a:lnTo>
                  <a:lnTo>
                    <a:pt x="59689" y="193990"/>
                  </a:lnTo>
                  <a:lnTo>
                    <a:pt x="49529" y="192403"/>
                  </a:lnTo>
                  <a:lnTo>
                    <a:pt x="44767" y="196848"/>
                  </a:lnTo>
                  <a:lnTo>
                    <a:pt x="40004" y="201292"/>
                  </a:lnTo>
                  <a:lnTo>
                    <a:pt x="40004" y="210500"/>
                  </a:lnTo>
                  <a:lnTo>
                    <a:pt x="40004" y="219707"/>
                  </a:lnTo>
                  <a:lnTo>
                    <a:pt x="43338" y="222882"/>
                  </a:lnTo>
                  <a:lnTo>
                    <a:pt x="46672" y="226057"/>
                  </a:lnTo>
                  <a:lnTo>
                    <a:pt x="56831" y="226057"/>
                  </a:lnTo>
                  <a:lnTo>
                    <a:pt x="187323" y="226057"/>
                  </a:lnTo>
                  <a:lnTo>
                    <a:pt x="203197" y="226057"/>
                  </a:lnTo>
                  <a:lnTo>
                    <a:pt x="212405" y="223200"/>
                  </a:lnTo>
                  <a:lnTo>
                    <a:pt x="221612" y="220342"/>
                  </a:lnTo>
                  <a:lnTo>
                    <a:pt x="229232" y="212722"/>
                  </a:lnTo>
                  <a:lnTo>
                    <a:pt x="240980" y="224787"/>
                  </a:lnTo>
                  <a:lnTo>
                    <a:pt x="232725" y="233677"/>
                  </a:lnTo>
                  <a:lnTo>
                    <a:pt x="220501" y="238598"/>
                  </a:lnTo>
                  <a:lnTo>
                    <a:pt x="213137" y="241443"/>
                  </a:lnTo>
                  <a:lnTo>
                    <a:pt x="207424" y="242904"/>
                  </a:lnTo>
                  <a:lnTo>
                    <a:pt x="200432" y="243443"/>
                  </a:lnTo>
                  <a:lnTo>
                    <a:pt x="189228" y="243520"/>
                  </a:lnTo>
                  <a:lnTo>
                    <a:pt x="55561" y="243520"/>
                  </a:lnTo>
                  <a:close/>
                </a:path>
                <a:path w="241300" h="243840">
                  <a:moveTo>
                    <a:pt x="184783" y="40957"/>
                  </a:moveTo>
                  <a:lnTo>
                    <a:pt x="184783" y="52386"/>
                  </a:lnTo>
                  <a:lnTo>
                    <a:pt x="178433" y="60165"/>
                  </a:lnTo>
                  <a:lnTo>
                    <a:pt x="172083" y="67944"/>
                  </a:lnTo>
                  <a:lnTo>
                    <a:pt x="160494" y="72706"/>
                  </a:lnTo>
                  <a:lnTo>
                    <a:pt x="153544" y="75494"/>
                  </a:lnTo>
                  <a:lnTo>
                    <a:pt x="109052" y="81879"/>
                  </a:lnTo>
                  <a:lnTo>
                    <a:pt x="97789" y="81914"/>
                  </a:lnTo>
                  <a:lnTo>
                    <a:pt x="86525" y="81879"/>
                  </a:lnTo>
                  <a:lnTo>
                    <a:pt x="47227" y="77151"/>
                  </a:lnTo>
                  <a:lnTo>
                    <a:pt x="23494" y="67944"/>
                  </a:lnTo>
                  <a:lnTo>
                    <a:pt x="17144" y="60165"/>
                  </a:lnTo>
                  <a:lnTo>
                    <a:pt x="10794" y="52386"/>
                  </a:lnTo>
                  <a:lnTo>
                    <a:pt x="10794" y="40957"/>
                  </a:lnTo>
                  <a:lnTo>
                    <a:pt x="10794" y="29527"/>
                  </a:lnTo>
                  <a:lnTo>
                    <a:pt x="17144" y="21748"/>
                  </a:lnTo>
                  <a:lnTo>
                    <a:pt x="23494" y="13969"/>
                  </a:lnTo>
                  <a:lnTo>
                    <a:pt x="35083" y="9207"/>
                  </a:lnTo>
                  <a:lnTo>
                    <a:pt x="42033" y="6419"/>
                  </a:lnTo>
                  <a:lnTo>
                    <a:pt x="86525" y="34"/>
                  </a:lnTo>
                  <a:lnTo>
                    <a:pt x="97789" y="0"/>
                  </a:lnTo>
                  <a:lnTo>
                    <a:pt x="109052" y="34"/>
                  </a:lnTo>
                  <a:lnTo>
                    <a:pt x="148350" y="4762"/>
                  </a:lnTo>
                  <a:lnTo>
                    <a:pt x="172083" y="13969"/>
                  </a:lnTo>
                  <a:lnTo>
                    <a:pt x="178433" y="21748"/>
                  </a:lnTo>
                  <a:lnTo>
                    <a:pt x="184783" y="29527"/>
                  </a:lnTo>
                  <a:lnTo>
                    <a:pt x="184783" y="40957"/>
                  </a:lnTo>
                  <a:close/>
                </a:path>
                <a:path w="241300" h="243840">
                  <a:moveTo>
                    <a:pt x="163510" y="40957"/>
                  </a:moveTo>
                  <a:lnTo>
                    <a:pt x="163510" y="29844"/>
                  </a:lnTo>
                  <a:lnTo>
                    <a:pt x="147477" y="24288"/>
                  </a:lnTo>
                  <a:lnTo>
                    <a:pt x="137682" y="21076"/>
                  </a:lnTo>
                  <a:lnTo>
                    <a:pt x="129241" y="19426"/>
                  </a:lnTo>
                  <a:lnTo>
                    <a:pt x="117496" y="18819"/>
                  </a:lnTo>
                  <a:lnTo>
                    <a:pt x="97789" y="18732"/>
                  </a:lnTo>
                  <a:lnTo>
                    <a:pt x="78081" y="18819"/>
                  </a:lnTo>
                  <a:lnTo>
                    <a:pt x="66336" y="19426"/>
                  </a:lnTo>
                  <a:lnTo>
                    <a:pt x="57896" y="21076"/>
                  </a:lnTo>
                  <a:lnTo>
                    <a:pt x="48100" y="24288"/>
                  </a:lnTo>
                  <a:lnTo>
                    <a:pt x="32067" y="29844"/>
                  </a:lnTo>
                  <a:lnTo>
                    <a:pt x="32067" y="40957"/>
                  </a:lnTo>
                  <a:lnTo>
                    <a:pt x="32067" y="52069"/>
                  </a:lnTo>
                  <a:lnTo>
                    <a:pt x="48100" y="57625"/>
                  </a:lnTo>
                  <a:lnTo>
                    <a:pt x="57896" y="60837"/>
                  </a:lnTo>
                  <a:lnTo>
                    <a:pt x="66336" y="62487"/>
                  </a:lnTo>
                  <a:lnTo>
                    <a:pt x="78081" y="63095"/>
                  </a:lnTo>
                  <a:lnTo>
                    <a:pt x="97789" y="63181"/>
                  </a:lnTo>
                  <a:lnTo>
                    <a:pt x="117496" y="63095"/>
                  </a:lnTo>
                  <a:lnTo>
                    <a:pt x="129241" y="62487"/>
                  </a:lnTo>
                  <a:lnTo>
                    <a:pt x="137682" y="60837"/>
                  </a:lnTo>
                  <a:lnTo>
                    <a:pt x="147477" y="57625"/>
                  </a:lnTo>
                  <a:lnTo>
                    <a:pt x="163510" y="52069"/>
                  </a:lnTo>
                  <a:lnTo>
                    <a:pt x="163510" y="40957"/>
                  </a:lnTo>
                  <a:close/>
                </a:path>
                <a:path w="241300" h="243840">
                  <a:moveTo>
                    <a:pt x="207325" y="141603"/>
                  </a:moveTo>
                  <a:lnTo>
                    <a:pt x="207325" y="133666"/>
                  </a:lnTo>
                  <a:lnTo>
                    <a:pt x="142873" y="133666"/>
                  </a:lnTo>
                  <a:lnTo>
                    <a:pt x="142873" y="116521"/>
                  </a:lnTo>
                  <a:lnTo>
                    <a:pt x="207325" y="116521"/>
                  </a:lnTo>
                  <a:lnTo>
                    <a:pt x="207325" y="0"/>
                  </a:lnTo>
                  <a:lnTo>
                    <a:pt x="228597" y="0"/>
                  </a:lnTo>
                  <a:lnTo>
                    <a:pt x="228597" y="141603"/>
                  </a:lnTo>
                  <a:lnTo>
                    <a:pt x="207325" y="141603"/>
                  </a:lnTo>
                  <a:close/>
                </a:path>
                <a:path w="241300" h="243840">
                  <a:moveTo>
                    <a:pt x="88581" y="139381"/>
                  </a:moveTo>
                  <a:lnTo>
                    <a:pt x="88581" y="107313"/>
                  </a:lnTo>
                  <a:lnTo>
                    <a:pt x="0" y="107313"/>
                  </a:lnTo>
                  <a:lnTo>
                    <a:pt x="0" y="90169"/>
                  </a:lnTo>
                  <a:lnTo>
                    <a:pt x="198435" y="90169"/>
                  </a:lnTo>
                  <a:lnTo>
                    <a:pt x="198435" y="107313"/>
                  </a:lnTo>
                  <a:lnTo>
                    <a:pt x="109853" y="107313"/>
                  </a:lnTo>
                  <a:lnTo>
                    <a:pt x="109853" y="139381"/>
                  </a:lnTo>
                  <a:lnTo>
                    <a:pt x="88581" y="139381"/>
                  </a:lnTo>
                  <a:close/>
                </a:path>
              </a:pathLst>
            </a:custGeom>
            <a:ln w="6614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5298348" y="6872438"/>
              <a:ext cx="252729" cy="218440"/>
            </a:xfrm>
            <a:custGeom>
              <a:avLst/>
              <a:gdLst/>
              <a:ahLst/>
              <a:cxnLst/>
              <a:rect l="l" t="t" r="r" b="b"/>
              <a:pathLst>
                <a:path w="252729" h="218440">
                  <a:moveTo>
                    <a:pt x="183830" y="151445"/>
                  </a:moveTo>
                  <a:lnTo>
                    <a:pt x="79691" y="151445"/>
                  </a:lnTo>
                  <a:lnTo>
                    <a:pt x="62177" y="151168"/>
                  </a:lnTo>
                  <a:lnTo>
                    <a:pt x="23541" y="122762"/>
                  </a:lnTo>
                  <a:lnTo>
                    <a:pt x="16613" y="66532"/>
                  </a:lnTo>
                  <a:lnTo>
                    <a:pt x="16770" y="52292"/>
                  </a:lnTo>
                  <a:lnTo>
                    <a:pt x="33178" y="17779"/>
                  </a:lnTo>
                  <a:lnTo>
                    <a:pt x="79691" y="0"/>
                  </a:lnTo>
                  <a:lnTo>
                    <a:pt x="228597" y="0"/>
                  </a:lnTo>
                  <a:lnTo>
                    <a:pt x="228597" y="18732"/>
                  </a:lnTo>
                  <a:lnTo>
                    <a:pt x="67626" y="18732"/>
                  </a:lnTo>
                  <a:lnTo>
                    <a:pt x="51751" y="24764"/>
                  </a:lnTo>
                  <a:lnTo>
                    <a:pt x="38040" y="60622"/>
                  </a:lnTo>
                  <a:lnTo>
                    <a:pt x="37814" y="66532"/>
                  </a:lnTo>
                  <a:lnTo>
                    <a:pt x="37814" y="85228"/>
                  </a:lnTo>
                  <a:lnTo>
                    <a:pt x="51751" y="126681"/>
                  </a:lnTo>
                  <a:lnTo>
                    <a:pt x="67626" y="132713"/>
                  </a:lnTo>
                  <a:lnTo>
                    <a:pt x="233995" y="132713"/>
                  </a:lnTo>
                  <a:lnTo>
                    <a:pt x="226375" y="141603"/>
                  </a:lnTo>
                  <a:lnTo>
                    <a:pt x="213675" y="146524"/>
                  </a:lnTo>
                  <a:lnTo>
                    <a:pt x="206065" y="149369"/>
                  </a:lnTo>
                  <a:lnTo>
                    <a:pt x="200419" y="150830"/>
                  </a:lnTo>
                  <a:lnTo>
                    <a:pt x="193940" y="151369"/>
                  </a:lnTo>
                  <a:lnTo>
                    <a:pt x="183830" y="151445"/>
                  </a:lnTo>
                  <a:close/>
                </a:path>
                <a:path w="252729" h="218440">
                  <a:moveTo>
                    <a:pt x="233995" y="132713"/>
                  </a:moveTo>
                  <a:lnTo>
                    <a:pt x="191450" y="132713"/>
                  </a:lnTo>
                  <a:lnTo>
                    <a:pt x="202245" y="131443"/>
                  </a:lnTo>
                  <a:lnTo>
                    <a:pt x="211135" y="128268"/>
                  </a:lnTo>
                  <a:lnTo>
                    <a:pt x="218437" y="123188"/>
                  </a:lnTo>
                  <a:lnTo>
                    <a:pt x="222247" y="119378"/>
                  </a:lnTo>
                  <a:lnTo>
                    <a:pt x="233995" y="132713"/>
                  </a:lnTo>
                  <a:close/>
                </a:path>
                <a:path w="252729" h="218440">
                  <a:moveTo>
                    <a:pt x="252409" y="218120"/>
                  </a:moveTo>
                  <a:lnTo>
                    <a:pt x="0" y="218120"/>
                  </a:lnTo>
                  <a:lnTo>
                    <a:pt x="0" y="199388"/>
                  </a:lnTo>
                  <a:lnTo>
                    <a:pt x="252409" y="199388"/>
                  </a:lnTo>
                  <a:lnTo>
                    <a:pt x="252409" y="21812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5298348" y="6872438"/>
              <a:ext cx="252729" cy="218440"/>
            </a:xfrm>
            <a:custGeom>
              <a:avLst/>
              <a:gdLst/>
              <a:ahLst/>
              <a:cxnLst/>
              <a:rect l="l" t="t" r="r" b="b"/>
              <a:pathLst>
                <a:path w="252729" h="218440">
                  <a:moveTo>
                    <a:pt x="79691" y="151445"/>
                  </a:moveTo>
                  <a:lnTo>
                    <a:pt x="33178" y="133666"/>
                  </a:lnTo>
                  <a:lnTo>
                    <a:pt x="16509" y="75881"/>
                  </a:lnTo>
                  <a:lnTo>
                    <a:pt x="16770" y="52292"/>
                  </a:lnTo>
                  <a:lnTo>
                    <a:pt x="33178" y="17779"/>
                  </a:lnTo>
                  <a:lnTo>
                    <a:pt x="79691" y="0"/>
                  </a:lnTo>
                  <a:lnTo>
                    <a:pt x="228597" y="0"/>
                  </a:lnTo>
                  <a:lnTo>
                    <a:pt x="228597" y="18732"/>
                  </a:lnTo>
                  <a:lnTo>
                    <a:pt x="79691" y="18732"/>
                  </a:lnTo>
                  <a:lnTo>
                    <a:pt x="67626" y="18732"/>
                  </a:lnTo>
                  <a:lnTo>
                    <a:pt x="59689" y="21748"/>
                  </a:lnTo>
                  <a:lnTo>
                    <a:pt x="51751" y="24764"/>
                  </a:lnTo>
                  <a:lnTo>
                    <a:pt x="46830" y="31432"/>
                  </a:lnTo>
                  <a:lnTo>
                    <a:pt x="41909" y="38099"/>
                  </a:lnTo>
                  <a:lnTo>
                    <a:pt x="39845" y="49053"/>
                  </a:lnTo>
                  <a:lnTo>
                    <a:pt x="38652" y="55633"/>
                  </a:lnTo>
                  <a:lnTo>
                    <a:pt x="38040" y="60622"/>
                  </a:lnTo>
                  <a:lnTo>
                    <a:pt x="37814" y="66532"/>
                  </a:lnTo>
                  <a:lnTo>
                    <a:pt x="37782" y="75881"/>
                  </a:lnTo>
                  <a:lnTo>
                    <a:pt x="37814" y="85228"/>
                  </a:lnTo>
                  <a:lnTo>
                    <a:pt x="38040" y="91121"/>
                  </a:lnTo>
                  <a:lnTo>
                    <a:pt x="38652" y="96062"/>
                  </a:lnTo>
                  <a:lnTo>
                    <a:pt x="39845" y="102551"/>
                  </a:lnTo>
                  <a:lnTo>
                    <a:pt x="41909" y="113346"/>
                  </a:lnTo>
                  <a:lnTo>
                    <a:pt x="46830" y="120013"/>
                  </a:lnTo>
                  <a:lnTo>
                    <a:pt x="51751" y="126681"/>
                  </a:lnTo>
                  <a:lnTo>
                    <a:pt x="59689" y="129697"/>
                  </a:lnTo>
                  <a:lnTo>
                    <a:pt x="67626" y="132713"/>
                  </a:lnTo>
                  <a:lnTo>
                    <a:pt x="79691" y="132713"/>
                  </a:lnTo>
                  <a:lnTo>
                    <a:pt x="183830" y="132713"/>
                  </a:lnTo>
                  <a:lnTo>
                    <a:pt x="191450" y="132713"/>
                  </a:lnTo>
                  <a:lnTo>
                    <a:pt x="196848" y="132078"/>
                  </a:lnTo>
                  <a:lnTo>
                    <a:pt x="202245" y="131443"/>
                  </a:lnTo>
                  <a:lnTo>
                    <a:pt x="206690" y="129856"/>
                  </a:lnTo>
                  <a:lnTo>
                    <a:pt x="211135" y="128268"/>
                  </a:lnTo>
                  <a:lnTo>
                    <a:pt x="214786" y="125728"/>
                  </a:lnTo>
                  <a:lnTo>
                    <a:pt x="218437" y="123188"/>
                  </a:lnTo>
                  <a:lnTo>
                    <a:pt x="222247" y="119378"/>
                  </a:lnTo>
                  <a:lnTo>
                    <a:pt x="233995" y="132713"/>
                  </a:lnTo>
                  <a:lnTo>
                    <a:pt x="226375" y="141603"/>
                  </a:lnTo>
                  <a:lnTo>
                    <a:pt x="213675" y="146524"/>
                  </a:lnTo>
                  <a:lnTo>
                    <a:pt x="206065" y="149369"/>
                  </a:lnTo>
                  <a:lnTo>
                    <a:pt x="200419" y="150830"/>
                  </a:lnTo>
                  <a:lnTo>
                    <a:pt x="193940" y="151369"/>
                  </a:lnTo>
                  <a:lnTo>
                    <a:pt x="183830" y="151445"/>
                  </a:lnTo>
                  <a:lnTo>
                    <a:pt x="79691" y="151445"/>
                  </a:lnTo>
                  <a:close/>
                </a:path>
                <a:path w="252729" h="218440">
                  <a:moveTo>
                    <a:pt x="252409" y="218120"/>
                  </a:moveTo>
                  <a:lnTo>
                    <a:pt x="0" y="218120"/>
                  </a:lnTo>
                  <a:lnTo>
                    <a:pt x="0" y="199388"/>
                  </a:lnTo>
                  <a:lnTo>
                    <a:pt x="252409" y="199388"/>
                  </a:lnTo>
                  <a:lnTo>
                    <a:pt x="252409" y="218120"/>
                  </a:lnTo>
                  <a:close/>
                </a:path>
              </a:pathLst>
            </a:custGeom>
            <a:ln w="6614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961215" y="4948932"/>
              <a:ext cx="168856" cy="18287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152220" y="4950355"/>
              <a:ext cx="145692" cy="18348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386579" y="4952996"/>
              <a:ext cx="161744" cy="17678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9574327" y="4950357"/>
              <a:ext cx="144145" cy="184150"/>
            </a:xfrm>
            <a:custGeom>
              <a:avLst/>
              <a:gdLst/>
              <a:ahLst/>
              <a:cxnLst/>
              <a:rect l="l" t="t" r="r" b="b"/>
              <a:pathLst>
                <a:path w="144145" h="184150">
                  <a:moveTo>
                    <a:pt x="96926" y="83731"/>
                  </a:moveTo>
                  <a:lnTo>
                    <a:pt x="11988" y="83731"/>
                  </a:lnTo>
                  <a:lnTo>
                    <a:pt x="11988" y="51981"/>
                  </a:lnTo>
                  <a:lnTo>
                    <a:pt x="87782" y="51981"/>
                  </a:lnTo>
                  <a:lnTo>
                    <a:pt x="87782" y="43091"/>
                  </a:lnTo>
                  <a:lnTo>
                    <a:pt x="87782" y="11341"/>
                  </a:lnTo>
                  <a:lnTo>
                    <a:pt x="87782" y="2451"/>
                  </a:lnTo>
                  <a:lnTo>
                    <a:pt x="0" y="2451"/>
                  </a:lnTo>
                  <a:lnTo>
                    <a:pt x="0" y="11341"/>
                  </a:lnTo>
                  <a:lnTo>
                    <a:pt x="76200" y="11341"/>
                  </a:lnTo>
                  <a:lnTo>
                    <a:pt x="76200" y="43091"/>
                  </a:lnTo>
                  <a:lnTo>
                    <a:pt x="406" y="43091"/>
                  </a:lnTo>
                  <a:lnTo>
                    <a:pt x="406" y="51981"/>
                  </a:lnTo>
                  <a:lnTo>
                    <a:pt x="406" y="83731"/>
                  </a:lnTo>
                  <a:lnTo>
                    <a:pt x="406" y="91351"/>
                  </a:lnTo>
                  <a:lnTo>
                    <a:pt x="96926" y="91351"/>
                  </a:lnTo>
                  <a:lnTo>
                    <a:pt x="96926" y="83731"/>
                  </a:lnTo>
                  <a:close/>
                </a:path>
                <a:path w="144145" h="184150">
                  <a:moveTo>
                    <a:pt x="144068" y="116751"/>
                  </a:moveTo>
                  <a:lnTo>
                    <a:pt x="7721" y="116751"/>
                  </a:lnTo>
                  <a:lnTo>
                    <a:pt x="7721" y="124371"/>
                  </a:lnTo>
                  <a:lnTo>
                    <a:pt x="7721" y="175171"/>
                  </a:lnTo>
                  <a:lnTo>
                    <a:pt x="7721" y="184061"/>
                  </a:lnTo>
                  <a:lnTo>
                    <a:pt x="144068" y="184061"/>
                  </a:lnTo>
                  <a:lnTo>
                    <a:pt x="144068" y="175361"/>
                  </a:lnTo>
                  <a:lnTo>
                    <a:pt x="144068" y="175171"/>
                  </a:lnTo>
                  <a:lnTo>
                    <a:pt x="144068" y="124764"/>
                  </a:lnTo>
                  <a:lnTo>
                    <a:pt x="132486" y="124764"/>
                  </a:lnTo>
                  <a:lnTo>
                    <a:pt x="132486" y="175171"/>
                  </a:lnTo>
                  <a:lnTo>
                    <a:pt x="19304" y="175171"/>
                  </a:lnTo>
                  <a:lnTo>
                    <a:pt x="19304" y="124371"/>
                  </a:lnTo>
                  <a:lnTo>
                    <a:pt x="144068" y="124371"/>
                  </a:lnTo>
                  <a:lnTo>
                    <a:pt x="144068" y="116751"/>
                  </a:lnTo>
                  <a:close/>
                </a:path>
                <a:path w="144145" h="184150">
                  <a:moveTo>
                    <a:pt x="144068" y="0"/>
                  </a:moveTo>
                  <a:lnTo>
                    <a:pt x="132486" y="0"/>
                  </a:lnTo>
                  <a:lnTo>
                    <a:pt x="132486" y="101803"/>
                  </a:lnTo>
                  <a:lnTo>
                    <a:pt x="144068" y="101803"/>
                  </a:lnTo>
                  <a:lnTo>
                    <a:pt x="144068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744002" y="4950355"/>
              <a:ext cx="158899" cy="18429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989930" y="4952996"/>
              <a:ext cx="161744" cy="18186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178091" y="4950355"/>
              <a:ext cx="143660" cy="18348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971369" y="5271223"/>
              <a:ext cx="144145" cy="183515"/>
            </a:xfrm>
            <a:custGeom>
              <a:avLst/>
              <a:gdLst/>
              <a:ahLst/>
              <a:cxnLst/>
              <a:rect l="l" t="t" r="r" b="b"/>
              <a:pathLst>
                <a:path w="144145" h="183514">
                  <a:moveTo>
                    <a:pt x="87376" y="2895"/>
                  </a:moveTo>
                  <a:lnTo>
                    <a:pt x="0" y="2895"/>
                  </a:lnTo>
                  <a:lnTo>
                    <a:pt x="0" y="11785"/>
                  </a:lnTo>
                  <a:lnTo>
                    <a:pt x="0" y="171805"/>
                  </a:lnTo>
                  <a:lnTo>
                    <a:pt x="0" y="179425"/>
                  </a:lnTo>
                  <a:lnTo>
                    <a:pt x="87376" y="179425"/>
                  </a:lnTo>
                  <a:lnTo>
                    <a:pt x="87376" y="171805"/>
                  </a:lnTo>
                  <a:lnTo>
                    <a:pt x="11582" y="171805"/>
                  </a:lnTo>
                  <a:lnTo>
                    <a:pt x="11582" y="11785"/>
                  </a:lnTo>
                  <a:lnTo>
                    <a:pt x="75793" y="11785"/>
                  </a:lnTo>
                  <a:lnTo>
                    <a:pt x="75793" y="171297"/>
                  </a:lnTo>
                  <a:lnTo>
                    <a:pt x="87376" y="171297"/>
                  </a:lnTo>
                  <a:lnTo>
                    <a:pt x="87376" y="11785"/>
                  </a:lnTo>
                  <a:lnTo>
                    <a:pt x="87376" y="11176"/>
                  </a:lnTo>
                  <a:lnTo>
                    <a:pt x="87376" y="2895"/>
                  </a:lnTo>
                  <a:close/>
                </a:path>
                <a:path w="144145" h="183514">
                  <a:moveTo>
                    <a:pt x="143662" y="0"/>
                  </a:moveTo>
                  <a:lnTo>
                    <a:pt x="132080" y="0"/>
                  </a:lnTo>
                  <a:lnTo>
                    <a:pt x="132080" y="183489"/>
                  </a:lnTo>
                  <a:lnTo>
                    <a:pt x="143662" y="183489"/>
                  </a:lnTo>
                  <a:lnTo>
                    <a:pt x="143662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140637" y="5271224"/>
              <a:ext cx="158899" cy="18348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9325750" y="5273865"/>
              <a:ext cx="283210" cy="180975"/>
            </a:xfrm>
            <a:custGeom>
              <a:avLst/>
              <a:gdLst/>
              <a:ahLst/>
              <a:cxnLst/>
              <a:rect l="l" t="t" r="r" b="b"/>
              <a:pathLst>
                <a:path w="283209" h="180975">
                  <a:moveTo>
                    <a:pt x="153200" y="48564"/>
                  </a:moveTo>
                  <a:lnTo>
                    <a:pt x="121907" y="48564"/>
                  </a:lnTo>
                  <a:lnTo>
                    <a:pt x="121907" y="8331"/>
                  </a:lnTo>
                  <a:lnTo>
                    <a:pt x="151168" y="8331"/>
                  </a:lnTo>
                  <a:lnTo>
                    <a:pt x="151168" y="0"/>
                  </a:lnTo>
                  <a:lnTo>
                    <a:pt x="110731" y="0"/>
                  </a:lnTo>
                  <a:lnTo>
                    <a:pt x="110731" y="8331"/>
                  </a:lnTo>
                  <a:lnTo>
                    <a:pt x="110731" y="48564"/>
                  </a:lnTo>
                  <a:lnTo>
                    <a:pt x="51600" y="48564"/>
                  </a:lnTo>
                  <a:lnTo>
                    <a:pt x="51600" y="8331"/>
                  </a:lnTo>
                  <a:lnTo>
                    <a:pt x="110731" y="8331"/>
                  </a:lnTo>
                  <a:lnTo>
                    <a:pt x="110731" y="0"/>
                  </a:lnTo>
                  <a:lnTo>
                    <a:pt x="10972" y="0"/>
                  </a:lnTo>
                  <a:lnTo>
                    <a:pt x="10972" y="8331"/>
                  </a:lnTo>
                  <a:lnTo>
                    <a:pt x="40424" y="8331"/>
                  </a:lnTo>
                  <a:lnTo>
                    <a:pt x="40424" y="48564"/>
                  </a:lnTo>
                  <a:lnTo>
                    <a:pt x="8940" y="48564"/>
                  </a:lnTo>
                  <a:lnTo>
                    <a:pt x="8940" y="56896"/>
                  </a:lnTo>
                  <a:lnTo>
                    <a:pt x="153200" y="56896"/>
                  </a:lnTo>
                  <a:lnTo>
                    <a:pt x="153200" y="48564"/>
                  </a:lnTo>
                  <a:close/>
                </a:path>
                <a:path w="283209" h="180975">
                  <a:moveTo>
                    <a:pt x="153606" y="172974"/>
                  </a:moveTo>
                  <a:lnTo>
                    <a:pt x="23774" y="172974"/>
                  </a:lnTo>
                  <a:lnTo>
                    <a:pt x="23774" y="147574"/>
                  </a:lnTo>
                  <a:lnTo>
                    <a:pt x="149948" y="147574"/>
                  </a:lnTo>
                  <a:lnTo>
                    <a:pt x="149948" y="139954"/>
                  </a:lnTo>
                  <a:lnTo>
                    <a:pt x="149948" y="115824"/>
                  </a:lnTo>
                  <a:lnTo>
                    <a:pt x="149948" y="106934"/>
                  </a:lnTo>
                  <a:lnTo>
                    <a:pt x="11988" y="106934"/>
                  </a:lnTo>
                  <a:lnTo>
                    <a:pt x="11988" y="115824"/>
                  </a:lnTo>
                  <a:lnTo>
                    <a:pt x="138569" y="115824"/>
                  </a:lnTo>
                  <a:lnTo>
                    <a:pt x="138569" y="139954"/>
                  </a:lnTo>
                  <a:lnTo>
                    <a:pt x="11988" y="139954"/>
                  </a:lnTo>
                  <a:lnTo>
                    <a:pt x="11988" y="147574"/>
                  </a:lnTo>
                  <a:lnTo>
                    <a:pt x="11988" y="172974"/>
                  </a:lnTo>
                  <a:lnTo>
                    <a:pt x="11988" y="180594"/>
                  </a:lnTo>
                  <a:lnTo>
                    <a:pt x="153606" y="180594"/>
                  </a:lnTo>
                  <a:lnTo>
                    <a:pt x="153606" y="172974"/>
                  </a:lnTo>
                  <a:close/>
                </a:path>
                <a:path w="283209" h="180975">
                  <a:moveTo>
                    <a:pt x="161734" y="79248"/>
                  </a:moveTo>
                  <a:lnTo>
                    <a:pt x="0" y="79248"/>
                  </a:lnTo>
                  <a:lnTo>
                    <a:pt x="0" y="87782"/>
                  </a:lnTo>
                  <a:lnTo>
                    <a:pt x="161734" y="87782"/>
                  </a:lnTo>
                  <a:lnTo>
                    <a:pt x="161734" y="79248"/>
                  </a:lnTo>
                  <a:close/>
                </a:path>
                <a:path w="283209" h="180975">
                  <a:moveTo>
                    <a:pt x="282841" y="169164"/>
                  </a:moveTo>
                  <a:lnTo>
                    <a:pt x="197904" y="169164"/>
                  </a:lnTo>
                  <a:lnTo>
                    <a:pt x="197904" y="91694"/>
                  </a:lnTo>
                  <a:lnTo>
                    <a:pt x="273697" y="91694"/>
                  </a:lnTo>
                  <a:lnTo>
                    <a:pt x="273697" y="82804"/>
                  </a:lnTo>
                  <a:lnTo>
                    <a:pt x="273697" y="9144"/>
                  </a:lnTo>
                  <a:lnTo>
                    <a:pt x="273697" y="254"/>
                  </a:lnTo>
                  <a:lnTo>
                    <a:pt x="185915" y="254"/>
                  </a:lnTo>
                  <a:lnTo>
                    <a:pt x="185915" y="9144"/>
                  </a:lnTo>
                  <a:lnTo>
                    <a:pt x="262115" y="9144"/>
                  </a:lnTo>
                  <a:lnTo>
                    <a:pt x="262115" y="82804"/>
                  </a:lnTo>
                  <a:lnTo>
                    <a:pt x="186321" y="82804"/>
                  </a:lnTo>
                  <a:lnTo>
                    <a:pt x="186321" y="91694"/>
                  </a:lnTo>
                  <a:lnTo>
                    <a:pt x="186321" y="169164"/>
                  </a:lnTo>
                  <a:lnTo>
                    <a:pt x="186321" y="176784"/>
                  </a:lnTo>
                  <a:lnTo>
                    <a:pt x="282841" y="176784"/>
                  </a:lnTo>
                  <a:lnTo>
                    <a:pt x="282841" y="169164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636844" y="5271570"/>
              <a:ext cx="212340" cy="182880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9875596" y="5271223"/>
              <a:ext cx="144145" cy="184785"/>
            </a:xfrm>
            <a:custGeom>
              <a:avLst/>
              <a:gdLst/>
              <a:ahLst/>
              <a:cxnLst/>
              <a:rect l="l" t="t" r="r" b="b"/>
              <a:pathLst>
                <a:path w="144145" h="184785">
                  <a:moveTo>
                    <a:pt x="96520" y="82905"/>
                  </a:moveTo>
                  <a:lnTo>
                    <a:pt x="11582" y="82905"/>
                  </a:lnTo>
                  <a:lnTo>
                    <a:pt x="11582" y="51155"/>
                  </a:lnTo>
                  <a:lnTo>
                    <a:pt x="91440" y="51155"/>
                  </a:lnTo>
                  <a:lnTo>
                    <a:pt x="91440" y="42265"/>
                  </a:lnTo>
                  <a:lnTo>
                    <a:pt x="11582" y="42265"/>
                  </a:lnTo>
                  <a:lnTo>
                    <a:pt x="11582" y="11785"/>
                  </a:lnTo>
                  <a:lnTo>
                    <a:pt x="92862" y="11785"/>
                  </a:lnTo>
                  <a:lnTo>
                    <a:pt x="92862" y="2895"/>
                  </a:lnTo>
                  <a:lnTo>
                    <a:pt x="0" y="2895"/>
                  </a:lnTo>
                  <a:lnTo>
                    <a:pt x="0" y="11785"/>
                  </a:lnTo>
                  <a:lnTo>
                    <a:pt x="0" y="42265"/>
                  </a:lnTo>
                  <a:lnTo>
                    <a:pt x="0" y="51155"/>
                  </a:lnTo>
                  <a:lnTo>
                    <a:pt x="0" y="82905"/>
                  </a:lnTo>
                  <a:lnTo>
                    <a:pt x="0" y="91795"/>
                  </a:lnTo>
                  <a:lnTo>
                    <a:pt x="96520" y="91795"/>
                  </a:lnTo>
                  <a:lnTo>
                    <a:pt x="96520" y="82905"/>
                  </a:lnTo>
                  <a:close/>
                </a:path>
                <a:path w="144145" h="184785">
                  <a:moveTo>
                    <a:pt x="143662" y="117195"/>
                  </a:moveTo>
                  <a:lnTo>
                    <a:pt x="5689" y="117195"/>
                  </a:lnTo>
                  <a:lnTo>
                    <a:pt x="5689" y="124815"/>
                  </a:lnTo>
                  <a:lnTo>
                    <a:pt x="132080" y="124815"/>
                  </a:lnTo>
                  <a:lnTo>
                    <a:pt x="132080" y="184505"/>
                  </a:lnTo>
                  <a:lnTo>
                    <a:pt x="143662" y="184505"/>
                  </a:lnTo>
                  <a:lnTo>
                    <a:pt x="143662" y="124815"/>
                  </a:lnTo>
                  <a:lnTo>
                    <a:pt x="143662" y="117195"/>
                  </a:lnTo>
                  <a:close/>
                </a:path>
                <a:path w="144145" h="184785">
                  <a:moveTo>
                    <a:pt x="143662" y="0"/>
                  </a:moveTo>
                  <a:lnTo>
                    <a:pt x="132080" y="0"/>
                  </a:lnTo>
                  <a:lnTo>
                    <a:pt x="132080" y="101803"/>
                  </a:lnTo>
                  <a:lnTo>
                    <a:pt x="143662" y="101803"/>
                  </a:lnTo>
                  <a:lnTo>
                    <a:pt x="143662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109888" y="5273865"/>
              <a:ext cx="161744" cy="18084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298049" y="5271224"/>
              <a:ext cx="143660" cy="18348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961215" y="5590679"/>
              <a:ext cx="168856" cy="18287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478894" y="5271224"/>
              <a:ext cx="143660" cy="18348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152220" y="5592102"/>
              <a:ext cx="145692" cy="18348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321686" y="5592102"/>
              <a:ext cx="157071" cy="18348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503750" y="5592102"/>
              <a:ext cx="334665" cy="18429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9868281" y="5594159"/>
              <a:ext cx="161925" cy="181610"/>
            </a:xfrm>
            <a:custGeom>
              <a:avLst/>
              <a:gdLst/>
              <a:ahLst/>
              <a:cxnLst/>
              <a:rect l="l" t="t" r="r" b="b"/>
              <a:pathLst>
                <a:path w="161925" h="181610">
                  <a:moveTo>
                    <a:pt x="149148" y="0"/>
                  </a:moveTo>
                  <a:lnTo>
                    <a:pt x="13004" y="0"/>
                  </a:lnTo>
                  <a:lnTo>
                    <a:pt x="13004" y="8890"/>
                  </a:lnTo>
                  <a:lnTo>
                    <a:pt x="13004" y="50800"/>
                  </a:lnTo>
                  <a:lnTo>
                    <a:pt x="13004" y="59690"/>
                  </a:lnTo>
                  <a:lnTo>
                    <a:pt x="149148" y="59690"/>
                  </a:lnTo>
                  <a:lnTo>
                    <a:pt x="149148" y="51181"/>
                  </a:lnTo>
                  <a:lnTo>
                    <a:pt x="149148" y="50800"/>
                  </a:lnTo>
                  <a:lnTo>
                    <a:pt x="149148" y="8915"/>
                  </a:lnTo>
                  <a:lnTo>
                    <a:pt x="137566" y="8915"/>
                  </a:lnTo>
                  <a:lnTo>
                    <a:pt x="137566" y="50800"/>
                  </a:lnTo>
                  <a:lnTo>
                    <a:pt x="24587" y="50800"/>
                  </a:lnTo>
                  <a:lnTo>
                    <a:pt x="24587" y="8890"/>
                  </a:lnTo>
                  <a:lnTo>
                    <a:pt x="149148" y="8890"/>
                  </a:lnTo>
                  <a:lnTo>
                    <a:pt x="149148" y="0"/>
                  </a:lnTo>
                  <a:close/>
                </a:path>
                <a:path w="161925" h="181610">
                  <a:moveTo>
                    <a:pt x="153619" y="172720"/>
                  </a:moveTo>
                  <a:lnTo>
                    <a:pt x="23774" y="172720"/>
                  </a:lnTo>
                  <a:lnTo>
                    <a:pt x="23774" y="148590"/>
                  </a:lnTo>
                  <a:lnTo>
                    <a:pt x="149961" y="148590"/>
                  </a:lnTo>
                  <a:lnTo>
                    <a:pt x="149961" y="140970"/>
                  </a:lnTo>
                  <a:lnTo>
                    <a:pt x="149961" y="116840"/>
                  </a:lnTo>
                  <a:lnTo>
                    <a:pt x="149961" y="107950"/>
                  </a:lnTo>
                  <a:lnTo>
                    <a:pt x="11988" y="107950"/>
                  </a:lnTo>
                  <a:lnTo>
                    <a:pt x="11988" y="116840"/>
                  </a:lnTo>
                  <a:lnTo>
                    <a:pt x="138582" y="116840"/>
                  </a:lnTo>
                  <a:lnTo>
                    <a:pt x="138582" y="140970"/>
                  </a:lnTo>
                  <a:lnTo>
                    <a:pt x="11988" y="140970"/>
                  </a:lnTo>
                  <a:lnTo>
                    <a:pt x="11988" y="148590"/>
                  </a:lnTo>
                  <a:lnTo>
                    <a:pt x="11988" y="172720"/>
                  </a:lnTo>
                  <a:lnTo>
                    <a:pt x="11988" y="181610"/>
                  </a:lnTo>
                  <a:lnTo>
                    <a:pt x="153619" y="181610"/>
                  </a:lnTo>
                  <a:lnTo>
                    <a:pt x="153619" y="172720"/>
                  </a:lnTo>
                  <a:close/>
                </a:path>
                <a:path w="161925" h="181610">
                  <a:moveTo>
                    <a:pt x="161747" y="78816"/>
                  </a:moveTo>
                  <a:lnTo>
                    <a:pt x="0" y="78816"/>
                  </a:lnTo>
                  <a:lnTo>
                    <a:pt x="0" y="87350"/>
                  </a:lnTo>
                  <a:lnTo>
                    <a:pt x="74980" y="87350"/>
                  </a:lnTo>
                  <a:lnTo>
                    <a:pt x="74980" y="107873"/>
                  </a:lnTo>
                  <a:lnTo>
                    <a:pt x="86563" y="107873"/>
                  </a:lnTo>
                  <a:lnTo>
                    <a:pt x="86563" y="87350"/>
                  </a:lnTo>
                  <a:lnTo>
                    <a:pt x="161747" y="87350"/>
                  </a:lnTo>
                  <a:lnTo>
                    <a:pt x="161747" y="78816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116188" y="5592102"/>
              <a:ext cx="144676" cy="183486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290734" y="5594743"/>
              <a:ext cx="161744" cy="18186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478894" y="5592102"/>
              <a:ext cx="143660" cy="18348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713240" y="5594743"/>
              <a:ext cx="161744" cy="18084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967077" y="4350859"/>
              <a:ext cx="624780" cy="24418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685385" y="4341736"/>
              <a:ext cx="231719" cy="25013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945548" y="4341868"/>
              <a:ext cx="252409" cy="246695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9945548" y="4341868"/>
              <a:ext cx="252729" cy="247015"/>
            </a:xfrm>
            <a:custGeom>
              <a:avLst/>
              <a:gdLst/>
              <a:ahLst/>
              <a:cxnLst/>
              <a:rect l="l" t="t" r="r" b="b"/>
              <a:pathLst>
                <a:path w="252729" h="247014">
                  <a:moveTo>
                    <a:pt x="115568" y="246695"/>
                  </a:moveTo>
                  <a:lnTo>
                    <a:pt x="115568" y="188593"/>
                  </a:lnTo>
                  <a:lnTo>
                    <a:pt x="0" y="188593"/>
                  </a:lnTo>
                  <a:lnTo>
                    <a:pt x="0" y="169860"/>
                  </a:lnTo>
                  <a:lnTo>
                    <a:pt x="252409" y="169860"/>
                  </a:lnTo>
                  <a:lnTo>
                    <a:pt x="252409" y="188593"/>
                  </a:lnTo>
                  <a:lnTo>
                    <a:pt x="136841" y="188593"/>
                  </a:lnTo>
                  <a:lnTo>
                    <a:pt x="136841" y="246695"/>
                  </a:lnTo>
                  <a:lnTo>
                    <a:pt x="115568" y="246695"/>
                  </a:lnTo>
                  <a:close/>
                </a:path>
                <a:path w="252729" h="247014">
                  <a:moveTo>
                    <a:pt x="126363" y="130491"/>
                  </a:moveTo>
                  <a:lnTo>
                    <a:pt x="164899" y="129895"/>
                  </a:lnTo>
                  <a:lnTo>
                    <a:pt x="206372" y="120966"/>
                  </a:lnTo>
                  <a:lnTo>
                    <a:pt x="206372" y="109853"/>
                  </a:lnTo>
                  <a:lnTo>
                    <a:pt x="206372" y="98741"/>
                  </a:lnTo>
                  <a:lnTo>
                    <a:pt x="187005" y="93979"/>
                  </a:lnTo>
                  <a:lnTo>
                    <a:pt x="175163" y="91225"/>
                  </a:lnTo>
                  <a:lnTo>
                    <a:pt x="164899" y="89811"/>
                  </a:lnTo>
                  <a:lnTo>
                    <a:pt x="150528" y="89291"/>
                  </a:lnTo>
                  <a:lnTo>
                    <a:pt x="126363" y="89216"/>
                  </a:lnTo>
                  <a:lnTo>
                    <a:pt x="102199" y="89291"/>
                  </a:lnTo>
                  <a:lnTo>
                    <a:pt x="87827" y="89811"/>
                  </a:lnTo>
                  <a:lnTo>
                    <a:pt x="77563" y="91225"/>
                  </a:lnTo>
                  <a:lnTo>
                    <a:pt x="65721" y="93979"/>
                  </a:lnTo>
                  <a:lnTo>
                    <a:pt x="46354" y="98741"/>
                  </a:lnTo>
                  <a:lnTo>
                    <a:pt x="46354" y="109853"/>
                  </a:lnTo>
                  <a:lnTo>
                    <a:pt x="46354" y="120966"/>
                  </a:lnTo>
                  <a:lnTo>
                    <a:pt x="65721" y="125728"/>
                  </a:lnTo>
                  <a:lnTo>
                    <a:pt x="77563" y="128482"/>
                  </a:lnTo>
                  <a:lnTo>
                    <a:pt x="87827" y="129895"/>
                  </a:lnTo>
                  <a:lnTo>
                    <a:pt x="102199" y="130416"/>
                  </a:lnTo>
                  <a:lnTo>
                    <a:pt x="126363" y="130491"/>
                  </a:lnTo>
                  <a:close/>
                </a:path>
                <a:path w="252729" h="247014">
                  <a:moveTo>
                    <a:pt x="234312" y="53339"/>
                  </a:moveTo>
                  <a:lnTo>
                    <a:pt x="18414" y="53339"/>
                  </a:lnTo>
                  <a:lnTo>
                    <a:pt x="18414" y="34607"/>
                  </a:lnTo>
                  <a:lnTo>
                    <a:pt x="234312" y="34607"/>
                  </a:lnTo>
                  <a:lnTo>
                    <a:pt x="234312" y="53339"/>
                  </a:lnTo>
                  <a:close/>
                </a:path>
                <a:path w="252729" h="247014">
                  <a:moveTo>
                    <a:pt x="193038" y="18732"/>
                  </a:moveTo>
                  <a:lnTo>
                    <a:pt x="59689" y="18732"/>
                  </a:lnTo>
                  <a:lnTo>
                    <a:pt x="59689" y="0"/>
                  </a:lnTo>
                  <a:lnTo>
                    <a:pt x="193038" y="0"/>
                  </a:lnTo>
                  <a:lnTo>
                    <a:pt x="193038" y="18732"/>
                  </a:lnTo>
                  <a:close/>
                </a:path>
              </a:pathLst>
            </a:custGeom>
            <a:ln w="6614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212113" y="4341736"/>
              <a:ext cx="235212" cy="25013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475953" y="4341736"/>
              <a:ext cx="231719" cy="25013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821800" y="4357743"/>
              <a:ext cx="252409" cy="21812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0821800" y="4455849"/>
              <a:ext cx="252729" cy="120014"/>
            </a:xfrm>
            <a:custGeom>
              <a:avLst/>
              <a:gdLst/>
              <a:ahLst/>
              <a:cxnLst/>
              <a:rect l="l" t="t" r="r" b="b"/>
              <a:pathLst>
                <a:path w="252729" h="120014">
                  <a:moveTo>
                    <a:pt x="252409" y="120013"/>
                  </a:moveTo>
                  <a:lnTo>
                    <a:pt x="0" y="120013"/>
                  </a:lnTo>
                  <a:lnTo>
                    <a:pt x="0" y="101281"/>
                  </a:lnTo>
                  <a:lnTo>
                    <a:pt x="62546" y="101281"/>
                  </a:lnTo>
                  <a:lnTo>
                    <a:pt x="62546" y="0"/>
                  </a:lnTo>
                  <a:lnTo>
                    <a:pt x="83819" y="0"/>
                  </a:lnTo>
                  <a:lnTo>
                    <a:pt x="83819" y="101281"/>
                  </a:lnTo>
                  <a:lnTo>
                    <a:pt x="126363" y="101281"/>
                  </a:lnTo>
                  <a:lnTo>
                    <a:pt x="126363" y="0"/>
                  </a:lnTo>
                  <a:lnTo>
                    <a:pt x="147636" y="0"/>
                  </a:lnTo>
                  <a:lnTo>
                    <a:pt x="147636" y="101281"/>
                  </a:lnTo>
                  <a:lnTo>
                    <a:pt x="252409" y="101281"/>
                  </a:lnTo>
                  <a:lnTo>
                    <a:pt x="252409" y="120013"/>
                  </a:lnTo>
                  <a:close/>
                </a:path>
              </a:pathLst>
            </a:custGeom>
            <a:ln w="6614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0843574" y="4354436"/>
              <a:ext cx="213622" cy="16123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091672" y="4341736"/>
              <a:ext cx="252409" cy="246827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1091672" y="4457119"/>
              <a:ext cx="252729" cy="131445"/>
            </a:xfrm>
            <a:custGeom>
              <a:avLst/>
              <a:gdLst/>
              <a:ahLst/>
              <a:cxnLst/>
              <a:rect l="l" t="t" r="r" b="b"/>
              <a:pathLst>
                <a:path w="252729" h="131445">
                  <a:moveTo>
                    <a:pt x="26669" y="75881"/>
                  </a:moveTo>
                  <a:lnTo>
                    <a:pt x="28574" y="66039"/>
                  </a:lnTo>
                  <a:lnTo>
                    <a:pt x="31749" y="52069"/>
                  </a:lnTo>
                  <a:lnTo>
                    <a:pt x="37464" y="47465"/>
                  </a:lnTo>
                  <a:lnTo>
                    <a:pt x="43179" y="42862"/>
                  </a:lnTo>
                  <a:lnTo>
                    <a:pt x="55879" y="42862"/>
                  </a:lnTo>
                  <a:lnTo>
                    <a:pt x="64769" y="42862"/>
                  </a:lnTo>
                  <a:lnTo>
                    <a:pt x="64769" y="18732"/>
                  </a:lnTo>
                  <a:lnTo>
                    <a:pt x="0" y="18732"/>
                  </a:lnTo>
                  <a:lnTo>
                    <a:pt x="0" y="0"/>
                  </a:lnTo>
                  <a:lnTo>
                    <a:pt x="252409" y="0"/>
                  </a:lnTo>
                  <a:lnTo>
                    <a:pt x="252409" y="18732"/>
                  </a:lnTo>
                  <a:lnTo>
                    <a:pt x="187640" y="18732"/>
                  </a:lnTo>
                  <a:lnTo>
                    <a:pt x="187640" y="42862"/>
                  </a:lnTo>
                  <a:lnTo>
                    <a:pt x="202562" y="42862"/>
                  </a:lnTo>
                  <a:lnTo>
                    <a:pt x="217802" y="42862"/>
                  </a:lnTo>
                  <a:lnTo>
                    <a:pt x="223200" y="48100"/>
                  </a:lnTo>
                  <a:lnTo>
                    <a:pt x="228597" y="53339"/>
                  </a:lnTo>
                  <a:lnTo>
                    <a:pt x="228597" y="67309"/>
                  </a:lnTo>
                  <a:lnTo>
                    <a:pt x="228597" y="131443"/>
                  </a:lnTo>
                  <a:lnTo>
                    <a:pt x="207325" y="131443"/>
                  </a:lnTo>
                  <a:lnTo>
                    <a:pt x="207325" y="70484"/>
                  </a:lnTo>
                  <a:lnTo>
                    <a:pt x="207325" y="65086"/>
                  </a:lnTo>
                  <a:lnTo>
                    <a:pt x="205579" y="63340"/>
                  </a:lnTo>
                  <a:lnTo>
                    <a:pt x="203832" y="61594"/>
                  </a:lnTo>
                  <a:lnTo>
                    <a:pt x="198435" y="61594"/>
                  </a:lnTo>
                  <a:lnTo>
                    <a:pt x="59689" y="61594"/>
                  </a:lnTo>
                  <a:lnTo>
                    <a:pt x="54291" y="61594"/>
                  </a:lnTo>
                  <a:lnTo>
                    <a:pt x="52228" y="63181"/>
                  </a:lnTo>
                  <a:lnTo>
                    <a:pt x="50164" y="64769"/>
                  </a:lnTo>
                  <a:lnTo>
                    <a:pt x="49212" y="69531"/>
                  </a:lnTo>
                  <a:lnTo>
                    <a:pt x="48259" y="75881"/>
                  </a:lnTo>
                  <a:lnTo>
                    <a:pt x="26669" y="75881"/>
                  </a:lnTo>
                  <a:close/>
                </a:path>
              </a:pathLst>
            </a:custGeom>
            <a:ln w="6614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129957" y="4360468"/>
              <a:ext cx="176157" cy="6376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1177714" y="4475852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29">
                  <a:moveTo>
                    <a:pt x="0" y="24129"/>
                  </a:moveTo>
                  <a:lnTo>
                    <a:pt x="80326" y="24129"/>
                  </a:lnTo>
                  <a:lnTo>
                    <a:pt x="80326" y="0"/>
                  </a:lnTo>
                  <a:lnTo>
                    <a:pt x="0" y="0"/>
                  </a:lnTo>
                  <a:lnTo>
                    <a:pt x="0" y="24129"/>
                  </a:lnTo>
                  <a:close/>
                </a:path>
              </a:pathLst>
            </a:custGeom>
            <a:ln w="6614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964357" y="7427990"/>
              <a:ext cx="166794" cy="187538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9157970" y="7425270"/>
              <a:ext cx="148590" cy="189230"/>
            </a:xfrm>
            <a:custGeom>
              <a:avLst/>
              <a:gdLst/>
              <a:ahLst/>
              <a:cxnLst/>
              <a:rect l="l" t="t" r="r" b="b"/>
              <a:pathLst>
                <a:path w="148590" h="189229">
                  <a:moveTo>
                    <a:pt x="99949" y="177165"/>
                  </a:moveTo>
                  <a:lnTo>
                    <a:pt x="12357" y="177165"/>
                  </a:lnTo>
                  <a:lnTo>
                    <a:pt x="12357" y="97155"/>
                  </a:lnTo>
                  <a:lnTo>
                    <a:pt x="90512" y="97155"/>
                  </a:lnTo>
                  <a:lnTo>
                    <a:pt x="90512" y="88265"/>
                  </a:lnTo>
                  <a:lnTo>
                    <a:pt x="90512" y="12065"/>
                  </a:lnTo>
                  <a:lnTo>
                    <a:pt x="90512" y="3175"/>
                  </a:lnTo>
                  <a:lnTo>
                    <a:pt x="0" y="3175"/>
                  </a:lnTo>
                  <a:lnTo>
                    <a:pt x="0" y="12065"/>
                  </a:lnTo>
                  <a:lnTo>
                    <a:pt x="78574" y="12065"/>
                  </a:lnTo>
                  <a:lnTo>
                    <a:pt x="78574" y="88265"/>
                  </a:lnTo>
                  <a:lnTo>
                    <a:pt x="419" y="88265"/>
                  </a:lnTo>
                  <a:lnTo>
                    <a:pt x="419" y="97155"/>
                  </a:lnTo>
                  <a:lnTo>
                    <a:pt x="419" y="177165"/>
                  </a:lnTo>
                  <a:lnTo>
                    <a:pt x="419" y="186055"/>
                  </a:lnTo>
                  <a:lnTo>
                    <a:pt x="99949" y="186055"/>
                  </a:lnTo>
                  <a:lnTo>
                    <a:pt x="99949" y="177165"/>
                  </a:lnTo>
                  <a:close/>
                </a:path>
                <a:path w="148590" h="189229">
                  <a:moveTo>
                    <a:pt x="148564" y="0"/>
                  </a:moveTo>
                  <a:lnTo>
                    <a:pt x="136613" y="0"/>
                  </a:lnTo>
                  <a:lnTo>
                    <a:pt x="136613" y="189217"/>
                  </a:lnTo>
                  <a:lnTo>
                    <a:pt x="148564" y="189217"/>
                  </a:lnTo>
                  <a:lnTo>
                    <a:pt x="148564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394945" y="7425266"/>
              <a:ext cx="160717" cy="18921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594008" y="7425266"/>
              <a:ext cx="148145" cy="19005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843143" y="7425266"/>
              <a:ext cx="150240" cy="18921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022090" y="7427990"/>
              <a:ext cx="166794" cy="182300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10276866" y="7424636"/>
              <a:ext cx="165735" cy="189230"/>
            </a:xfrm>
            <a:custGeom>
              <a:avLst/>
              <a:gdLst/>
              <a:ahLst/>
              <a:cxnLst/>
              <a:rect l="l" t="t" r="r" b="b"/>
              <a:pathLst>
                <a:path w="165734" h="189229">
                  <a:moveTo>
                    <a:pt x="99529" y="86360"/>
                  </a:moveTo>
                  <a:lnTo>
                    <a:pt x="11950" y="86360"/>
                  </a:lnTo>
                  <a:lnTo>
                    <a:pt x="11950" y="53340"/>
                  </a:lnTo>
                  <a:lnTo>
                    <a:pt x="94297" y="53340"/>
                  </a:lnTo>
                  <a:lnTo>
                    <a:pt x="94297" y="44450"/>
                  </a:lnTo>
                  <a:lnTo>
                    <a:pt x="11950" y="44450"/>
                  </a:lnTo>
                  <a:lnTo>
                    <a:pt x="11950" y="12700"/>
                  </a:lnTo>
                  <a:lnTo>
                    <a:pt x="95758" y="12700"/>
                  </a:lnTo>
                  <a:lnTo>
                    <a:pt x="95758" y="381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0" y="44450"/>
                  </a:lnTo>
                  <a:lnTo>
                    <a:pt x="0" y="53340"/>
                  </a:lnTo>
                  <a:lnTo>
                    <a:pt x="0" y="86360"/>
                  </a:lnTo>
                  <a:lnTo>
                    <a:pt x="0" y="95250"/>
                  </a:lnTo>
                  <a:lnTo>
                    <a:pt x="99529" y="95250"/>
                  </a:lnTo>
                  <a:lnTo>
                    <a:pt x="99529" y="86360"/>
                  </a:lnTo>
                  <a:close/>
                </a:path>
                <a:path w="165734" h="189229">
                  <a:moveTo>
                    <a:pt x="140601" y="120650"/>
                  </a:moveTo>
                  <a:lnTo>
                    <a:pt x="7543" y="120650"/>
                  </a:lnTo>
                  <a:lnTo>
                    <a:pt x="7543" y="129540"/>
                  </a:lnTo>
                  <a:lnTo>
                    <a:pt x="7543" y="181610"/>
                  </a:lnTo>
                  <a:lnTo>
                    <a:pt x="7543" y="189230"/>
                  </a:lnTo>
                  <a:lnTo>
                    <a:pt x="140601" y="189230"/>
                  </a:lnTo>
                  <a:lnTo>
                    <a:pt x="140601" y="181610"/>
                  </a:lnTo>
                  <a:lnTo>
                    <a:pt x="19494" y="181610"/>
                  </a:lnTo>
                  <a:lnTo>
                    <a:pt x="19494" y="129540"/>
                  </a:lnTo>
                  <a:lnTo>
                    <a:pt x="128663" y="129540"/>
                  </a:lnTo>
                  <a:lnTo>
                    <a:pt x="128663" y="181470"/>
                  </a:lnTo>
                  <a:lnTo>
                    <a:pt x="140601" y="181470"/>
                  </a:lnTo>
                  <a:lnTo>
                    <a:pt x="140601" y="129540"/>
                  </a:lnTo>
                  <a:lnTo>
                    <a:pt x="140601" y="129298"/>
                  </a:lnTo>
                  <a:lnTo>
                    <a:pt x="140601" y="120650"/>
                  </a:lnTo>
                  <a:close/>
                </a:path>
                <a:path w="165734" h="189229">
                  <a:moveTo>
                    <a:pt x="165544" y="45720"/>
                  </a:moveTo>
                  <a:lnTo>
                    <a:pt x="140601" y="45720"/>
                  </a:lnTo>
                  <a:lnTo>
                    <a:pt x="140601" y="0"/>
                  </a:lnTo>
                  <a:lnTo>
                    <a:pt x="128663" y="0"/>
                  </a:lnTo>
                  <a:lnTo>
                    <a:pt x="128663" y="45720"/>
                  </a:lnTo>
                  <a:lnTo>
                    <a:pt x="128663" y="54610"/>
                  </a:lnTo>
                  <a:lnTo>
                    <a:pt x="128663" y="105410"/>
                  </a:lnTo>
                  <a:lnTo>
                    <a:pt x="140601" y="105410"/>
                  </a:lnTo>
                  <a:lnTo>
                    <a:pt x="140601" y="54610"/>
                  </a:lnTo>
                  <a:lnTo>
                    <a:pt x="165544" y="54610"/>
                  </a:lnTo>
                  <a:lnTo>
                    <a:pt x="165544" y="4572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0463365" y="7425266"/>
              <a:ext cx="352028" cy="18921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0838233" y="7425266"/>
              <a:ext cx="148145" cy="18921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964357" y="7758983"/>
              <a:ext cx="166794" cy="18230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156506" y="7756259"/>
              <a:ext cx="347627" cy="189215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9579178" y="7756270"/>
              <a:ext cx="733425" cy="190500"/>
            </a:xfrm>
            <a:custGeom>
              <a:avLst/>
              <a:gdLst/>
              <a:ahLst/>
              <a:cxnLst/>
              <a:rect l="l" t="t" r="r" b="b"/>
              <a:pathLst>
                <a:path w="733425" h="190500">
                  <a:moveTo>
                    <a:pt x="115671" y="185432"/>
                  </a:moveTo>
                  <a:lnTo>
                    <a:pt x="69240" y="13614"/>
                  </a:lnTo>
                  <a:lnTo>
                    <a:pt x="68732" y="11734"/>
                  </a:lnTo>
                  <a:lnTo>
                    <a:pt x="110007" y="11734"/>
                  </a:lnTo>
                  <a:lnTo>
                    <a:pt x="110007" y="2717"/>
                  </a:lnTo>
                  <a:lnTo>
                    <a:pt x="7543" y="2717"/>
                  </a:lnTo>
                  <a:lnTo>
                    <a:pt x="7543" y="11734"/>
                  </a:lnTo>
                  <a:lnTo>
                    <a:pt x="48615" y="11734"/>
                  </a:lnTo>
                  <a:lnTo>
                    <a:pt x="0" y="185432"/>
                  </a:lnTo>
                  <a:lnTo>
                    <a:pt x="11950" y="185432"/>
                  </a:lnTo>
                  <a:lnTo>
                    <a:pt x="58889" y="13614"/>
                  </a:lnTo>
                  <a:lnTo>
                    <a:pt x="103720" y="185432"/>
                  </a:lnTo>
                  <a:lnTo>
                    <a:pt x="115671" y="185432"/>
                  </a:lnTo>
                  <a:close/>
                </a:path>
                <a:path w="733425" h="190500">
                  <a:moveTo>
                    <a:pt x="178320" y="80035"/>
                  </a:moveTo>
                  <a:lnTo>
                    <a:pt x="153390" y="80035"/>
                  </a:lnTo>
                  <a:lnTo>
                    <a:pt x="153390" y="0"/>
                  </a:lnTo>
                  <a:lnTo>
                    <a:pt x="141439" y="0"/>
                  </a:lnTo>
                  <a:lnTo>
                    <a:pt x="141439" y="189204"/>
                  </a:lnTo>
                  <a:lnTo>
                    <a:pt x="153390" y="189204"/>
                  </a:lnTo>
                  <a:lnTo>
                    <a:pt x="153390" y="89052"/>
                  </a:lnTo>
                  <a:lnTo>
                    <a:pt x="178320" y="89052"/>
                  </a:lnTo>
                  <a:lnTo>
                    <a:pt x="178320" y="80035"/>
                  </a:lnTo>
                  <a:close/>
                </a:path>
                <a:path w="733425" h="190500">
                  <a:moveTo>
                    <a:pt x="347205" y="2717"/>
                  </a:moveTo>
                  <a:lnTo>
                    <a:pt x="207035" y="2717"/>
                  </a:lnTo>
                  <a:lnTo>
                    <a:pt x="207035" y="11518"/>
                  </a:lnTo>
                  <a:lnTo>
                    <a:pt x="334848" y="11518"/>
                  </a:lnTo>
                  <a:lnTo>
                    <a:pt x="329196" y="66624"/>
                  </a:lnTo>
                  <a:lnTo>
                    <a:pt x="341553" y="66624"/>
                  </a:lnTo>
                  <a:lnTo>
                    <a:pt x="347205" y="2717"/>
                  </a:lnTo>
                  <a:close/>
                </a:path>
                <a:path w="733425" h="190500">
                  <a:moveTo>
                    <a:pt x="348259" y="124879"/>
                  </a:moveTo>
                  <a:lnTo>
                    <a:pt x="204101" y="124879"/>
                  </a:lnTo>
                  <a:lnTo>
                    <a:pt x="204101" y="133477"/>
                  </a:lnTo>
                  <a:lnTo>
                    <a:pt x="336524" y="133477"/>
                  </a:lnTo>
                  <a:lnTo>
                    <a:pt x="336524" y="190042"/>
                  </a:lnTo>
                  <a:lnTo>
                    <a:pt x="348259" y="190042"/>
                  </a:lnTo>
                  <a:lnTo>
                    <a:pt x="348259" y="124879"/>
                  </a:lnTo>
                  <a:close/>
                </a:path>
                <a:path w="733425" h="190500">
                  <a:moveTo>
                    <a:pt x="360413" y="85483"/>
                  </a:moveTo>
                  <a:lnTo>
                    <a:pt x="193624" y="85483"/>
                  </a:lnTo>
                  <a:lnTo>
                    <a:pt x="193624" y="94284"/>
                  </a:lnTo>
                  <a:lnTo>
                    <a:pt x="360413" y="94284"/>
                  </a:lnTo>
                  <a:lnTo>
                    <a:pt x="360413" y="85483"/>
                  </a:lnTo>
                  <a:close/>
                </a:path>
                <a:path w="733425" h="190500">
                  <a:moveTo>
                    <a:pt x="464350" y="622"/>
                  </a:moveTo>
                  <a:lnTo>
                    <a:pt x="399173" y="622"/>
                  </a:lnTo>
                  <a:lnTo>
                    <a:pt x="399173" y="9639"/>
                  </a:lnTo>
                  <a:lnTo>
                    <a:pt x="464350" y="9639"/>
                  </a:lnTo>
                  <a:lnTo>
                    <a:pt x="464350" y="622"/>
                  </a:lnTo>
                  <a:close/>
                </a:path>
                <a:path w="733425" h="190500">
                  <a:moveTo>
                    <a:pt x="473773" y="83807"/>
                  </a:moveTo>
                  <a:lnTo>
                    <a:pt x="468172" y="77317"/>
                  </a:lnTo>
                  <a:lnTo>
                    <a:pt x="461835" y="69977"/>
                  </a:lnTo>
                  <a:lnTo>
                    <a:pt x="461835" y="77317"/>
                  </a:lnTo>
                  <a:lnTo>
                    <a:pt x="461835" y="176631"/>
                  </a:lnTo>
                  <a:lnTo>
                    <a:pt x="399808" y="176631"/>
                  </a:lnTo>
                  <a:lnTo>
                    <a:pt x="399808" y="77317"/>
                  </a:lnTo>
                  <a:lnTo>
                    <a:pt x="461835" y="77317"/>
                  </a:lnTo>
                  <a:lnTo>
                    <a:pt x="461835" y="69977"/>
                  </a:lnTo>
                  <a:lnTo>
                    <a:pt x="460578" y="68516"/>
                  </a:lnTo>
                  <a:lnTo>
                    <a:pt x="401066" y="68516"/>
                  </a:lnTo>
                  <a:lnTo>
                    <a:pt x="387858" y="83807"/>
                  </a:lnTo>
                  <a:lnTo>
                    <a:pt x="387858" y="170141"/>
                  </a:lnTo>
                  <a:lnTo>
                    <a:pt x="401066" y="185432"/>
                  </a:lnTo>
                  <a:lnTo>
                    <a:pt x="460578" y="185432"/>
                  </a:lnTo>
                  <a:lnTo>
                    <a:pt x="468172" y="176631"/>
                  </a:lnTo>
                  <a:lnTo>
                    <a:pt x="473773" y="170141"/>
                  </a:lnTo>
                  <a:lnTo>
                    <a:pt x="473773" y="83807"/>
                  </a:lnTo>
                  <a:close/>
                </a:path>
                <a:path w="733425" h="190500">
                  <a:moveTo>
                    <a:pt x="487184" y="34569"/>
                  </a:moveTo>
                  <a:lnTo>
                    <a:pt x="376339" y="34569"/>
                  </a:lnTo>
                  <a:lnTo>
                    <a:pt x="376339" y="43573"/>
                  </a:lnTo>
                  <a:lnTo>
                    <a:pt x="487184" y="43573"/>
                  </a:lnTo>
                  <a:lnTo>
                    <a:pt x="487184" y="34569"/>
                  </a:lnTo>
                  <a:close/>
                </a:path>
                <a:path w="733425" h="190500">
                  <a:moveTo>
                    <a:pt x="551307" y="80035"/>
                  </a:moveTo>
                  <a:lnTo>
                    <a:pt x="526364" y="80035"/>
                  </a:lnTo>
                  <a:lnTo>
                    <a:pt x="526364" y="0"/>
                  </a:lnTo>
                  <a:lnTo>
                    <a:pt x="514426" y="0"/>
                  </a:lnTo>
                  <a:lnTo>
                    <a:pt x="514426" y="189204"/>
                  </a:lnTo>
                  <a:lnTo>
                    <a:pt x="526364" y="189204"/>
                  </a:lnTo>
                  <a:lnTo>
                    <a:pt x="526364" y="89052"/>
                  </a:lnTo>
                  <a:lnTo>
                    <a:pt x="551307" y="89052"/>
                  </a:lnTo>
                  <a:lnTo>
                    <a:pt x="551307" y="80035"/>
                  </a:lnTo>
                  <a:close/>
                </a:path>
                <a:path w="733425" h="190500">
                  <a:moveTo>
                    <a:pt x="722503" y="67144"/>
                  </a:moveTo>
                  <a:lnTo>
                    <a:pt x="591959" y="67144"/>
                  </a:lnTo>
                  <a:lnTo>
                    <a:pt x="591959" y="2374"/>
                  </a:lnTo>
                  <a:lnTo>
                    <a:pt x="580009" y="2374"/>
                  </a:lnTo>
                  <a:lnTo>
                    <a:pt x="580009" y="67144"/>
                  </a:lnTo>
                  <a:lnTo>
                    <a:pt x="580009" y="76034"/>
                  </a:lnTo>
                  <a:lnTo>
                    <a:pt x="722503" y="76034"/>
                  </a:lnTo>
                  <a:lnTo>
                    <a:pt x="722503" y="67144"/>
                  </a:lnTo>
                  <a:close/>
                </a:path>
                <a:path w="733425" h="190500">
                  <a:moveTo>
                    <a:pt x="723125" y="180174"/>
                  </a:moveTo>
                  <a:lnTo>
                    <a:pt x="591121" y="180174"/>
                  </a:lnTo>
                  <a:lnTo>
                    <a:pt x="591121" y="134454"/>
                  </a:lnTo>
                  <a:lnTo>
                    <a:pt x="578967" y="134454"/>
                  </a:lnTo>
                  <a:lnTo>
                    <a:pt x="578967" y="180174"/>
                  </a:lnTo>
                  <a:lnTo>
                    <a:pt x="578967" y="189064"/>
                  </a:lnTo>
                  <a:lnTo>
                    <a:pt x="723125" y="189064"/>
                  </a:lnTo>
                  <a:lnTo>
                    <a:pt x="723125" y="180174"/>
                  </a:lnTo>
                  <a:close/>
                </a:path>
                <a:path w="733425" h="190500">
                  <a:moveTo>
                    <a:pt x="733399" y="100990"/>
                  </a:moveTo>
                  <a:lnTo>
                    <a:pt x="566597" y="100990"/>
                  </a:lnTo>
                  <a:lnTo>
                    <a:pt x="566597" y="109791"/>
                  </a:lnTo>
                  <a:lnTo>
                    <a:pt x="733399" y="109791"/>
                  </a:lnTo>
                  <a:lnTo>
                    <a:pt x="733399" y="10099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0399089" y="7756259"/>
              <a:ext cx="167003" cy="18921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639777" y="7756259"/>
              <a:ext cx="163860" cy="189215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0828992" y="7756259"/>
              <a:ext cx="157364" cy="189215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8970010" y="8087258"/>
              <a:ext cx="962660" cy="190500"/>
            </a:xfrm>
            <a:custGeom>
              <a:avLst/>
              <a:gdLst/>
              <a:ahLst/>
              <a:cxnLst/>
              <a:rect l="l" t="t" r="r" b="b"/>
              <a:pathLst>
                <a:path w="962659" h="190500">
                  <a:moveTo>
                    <a:pt x="81508" y="2730"/>
                  </a:moveTo>
                  <a:lnTo>
                    <a:pt x="0" y="2730"/>
                  </a:lnTo>
                  <a:lnTo>
                    <a:pt x="0" y="11531"/>
                  </a:lnTo>
                  <a:lnTo>
                    <a:pt x="69151" y="11531"/>
                  </a:lnTo>
                  <a:lnTo>
                    <a:pt x="59512" y="185445"/>
                  </a:lnTo>
                  <a:lnTo>
                    <a:pt x="71869" y="185445"/>
                  </a:lnTo>
                  <a:lnTo>
                    <a:pt x="81508" y="2730"/>
                  </a:lnTo>
                  <a:close/>
                </a:path>
                <a:path w="962659" h="190500">
                  <a:moveTo>
                    <a:pt x="165531" y="80048"/>
                  </a:moveTo>
                  <a:lnTo>
                    <a:pt x="140601" y="80048"/>
                  </a:lnTo>
                  <a:lnTo>
                    <a:pt x="140601" y="0"/>
                  </a:lnTo>
                  <a:lnTo>
                    <a:pt x="128651" y="0"/>
                  </a:lnTo>
                  <a:lnTo>
                    <a:pt x="128651" y="189217"/>
                  </a:lnTo>
                  <a:lnTo>
                    <a:pt x="140601" y="189217"/>
                  </a:lnTo>
                  <a:lnTo>
                    <a:pt x="140601" y="89052"/>
                  </a:lnTo>
                  <a:lnTo>
                    <a:pt x="165531" y="89052"/>
                  </a:lnTo>
                  <a:lnTo>
                    <a:pt x="165531" y="80048"/>
                  </a:lnTo>
                  <a:close/>
                </a:path>
                <a:path w="962659" h="190500">
                  <a:moveTo>
                    <a:pt x="335470" y="124891"/>
                  </a:moveTo>
                  <a:lnTo>
                    <a:pt x="191312" y="124891"/>
                  </a:lnTo>
                  <a:lnTo>
                    <a:pt x="191312" y="133477"/>
                  </a:lnTo>
                  <a:lnTo>
                    <a:pt x="323735" y="133477"/>
                  </a:lnTo>
                  <a:lnTo>
                    <a:pt x="323735" y="190055"/>
                  </a:lnTo>
                  <a:lnTo>
                    <a:pt x="335470" y="190055"/>
                  </a:lnTo>
                  <a:lnTo>
                    <a:pt x="335470" y="124891"/>
                  </a:lnTo>
                  <a:close/>
                </a:path>
                <a:path w="962659" h="190500">
                  <a:moveTo>
                    <a:pt x="340499" y="71869"/>
                  </a:moveTo>
                  <a:lnTo>
                    <a:pt x="278726" y="12573"/>
                  </a:lnTo>
                  <a:lnTo>
                    <a:pt x="277634" y="11531"/>
                  </a:lnTo>
                  <a:lnTo>
                    <a:pt x="335470" y="11531"/>
                  </a:lnTo>
                  <a:lnTo>
                    <a:pt x="335470" y="2730"/>
                  </a:lnTo>
                  <a:lnTo>
                    <a:pt x="193408" y="2730"/>
                  </a:lnTo>
                  <a:lnTo>
                    <a:pt x="193408" y="11531"/>
                  </a:lnTo>
                  <a:lnTo>
                    <a:pt x="251244" y="11531"/>
                  </a:lnTo>
                  <a:lnTo>
                    <a:pt x="188379" y="71869"/>
                  </a:lnTo>
                  <a:lnTo>
                    <a:pt x="202412" y="71869"/>
                  </a:lnTo>
                  <a:lnTo>
                    <a:pt x="264223" y="12573"/>
                  </a:lnTo>
                  <a:lnTo>
                    <a:pt x="326047" y="71869"/>
                  </a:lnTo>
                  <a:lnTo>
                    <a:pt x="340499" y="71869"/>
                  </a:lnTo>
                  <a:close/>
                </a:path>
                <a:path w="962659" h="190500">
                  <a:moveTo>
                    <a:pt x="347624" y="93878"/>
                  </a:moveTo>
                  <a:lnTo>
                    <a:pt x="270090" y="93878"/>
                  </a:lnTo>
                  <a:lnTo>
                    <a:pt x="270090" y="53009"/>
                  </a:lnTo>
                  <a:lnTo>
                    <a:pt x="258152" y="53009"/>
                  </a:lnTo>
                  <a:lnTo>
                    <a:pt x="258152" y="93878"/>
                  </a:lnTo>
                  <a:lnTo>
                    <a:pt x="180835" y="93878"/>
                  </a:lnTo>
                  <a:lnTo>
                    <a:pt x="180835" y="102679"/>
                  </a:lnTo>
                  <a:lnTo>
                    <a:pt x="347624" y="102679"/>
                  </a:lnTo>
                  <a:lnTo>
                    <a:pt x="347624" y="93878"/>
                  </a:lnTo>
                  <a:close/>
                </a:path>
                <a:path w="962659" h="190500">
                  <a:moveTo>
                    <a:pt x="464553" y="2730"/>
                  </a:moveTo>
                  <a:lnTo>
                    <a:pt x="371094" y="2730"/>
                  </a:lnTo>
                  <a:lnTo>
                    <a:pt x="371094" y="11531"/>
                  </a:lnTo>
                  <a:lnTo>
                    <a:pt x="452183" y="11531"/>
                  </a:lnTo>
                  <a:lnTo>
                    <a:pt x="445897" y="126771"/>
                  </a:lnTo>
                  <a:lnTo>
                    <a:pt x="458266" y="126771"/>
                  </a:lnTo>
                  <a:lnTo>
                    <a:pt x="464553" y="2730"/>
                  </a:lnTo>
                  <a:close/>
                </a:path>
                <a:path w="962659" h="190500">
                  <a:moveTo>
                    <a:pt x="538518" y="77952"/>
                  </a:moveTo>
                  <a:lnTo>
                    <a:pt x="513588" y="77952"/>
                  </a:lnTo>
                  <a:lnTo>
                    <a:pt x="513588" y="0"/>
                  </a:lnTo>
                  <a:lnTo>
                    <a:pt x="501637" y="0"/>
                  </a:lnTo>
                  <a:lnTo>
                    <a:pt x="501637" y="164909"/>
                  </a:lnTo>
                  <a:lnTo>
                    <a:pt x="411327" y="164909"/>
                  </a:lnTo>
                  <a:lnTo>
                    <a:pt x="411327" y="76479"/>
                  </a:lnTo>
                  <a:lnTo>
                    <a:pt x="399389" y="76479"/>
                  </a:lnTo>
                  <a:lnTo>
                    <a:pt x="399389" y="164909"/>
                  </a:lnTo>
                  <a:lnTo>
                    <a:pt x="364388" y="164909"/>
                  </a:lnTo>
                  <a:lnTo>
                    <a:pt x="364388" y="173926"/>
                  </a:lnTo>
                  <a:lnTo>
                    <a:pt x="501637" y="173926"/>
                  </a:lnTo>
                  <a:lnTo>
                    <a:pt x="501637" y="189217"/>
                  </a:lnTo>
                  <a:lnTo>
                    <a:pt x="513588" y="189217"/>
                  </a:lnTo>
                  <a:lnTo>
                    <a:pt x="513588" y="86956"/>
                  </a:lnTo>
                  <a:lnTo>
                    <a:pt x="538518" y="86956"/>
                  </a:lnTo>
                  <a:lnTo>
                    <a:pt x="538518" y="77952"/>
                  </a:lnTo>
                  <a:close/>
                </a:path>
                <a:path w="962659" h="190500">
                  <a:moveTo>
                    <a:pt x="695286" y="2857"/>
                  </a:moveTo>
                  <a:lnTo>
                    <a:pt x="627608" y="2857"/>
                  </a:lnTo>
                  <a:lnTo>
                    <a:pt x="627608" y="11747"/>
                  </a:lnTo>
                  <a:lnTo>
                    <a:pt x="627608" y="108267"/>
                  </a:lnTo>
                  <a:lnTo>
                    <a:pt x="627608" y="117157"/>
                  </a:lnTo>
                  <a:lnTo>
                    <a:pt x="695286" y="117157"/>
                  </a:lnTo>
                  <a:lnTo>
                    <a:pt x="695286" y="108267"/>
                  </a:lnTo>
                  <a:lnTo>
                    <a:pt x="639559" y="108267"/>
                  </a:lnTo>
                  <a:lnTo>
                    <a:pt x="639559" y="11747"/>
                  </a:lnTo>
                  <a:lnTo>
                    <a:pt x="695286" y="11747"/>
                  </a:lnTo>
                  <a:lnTo>
                    <a:pt x="695286" y="2857"/>
                  </a:lnTo>
                  <a:close/>
                </a:path>
                <a:path w="962659" h="190500">
                  <a:moveTo>
                    <a:pt x="773036" y="108267"/>
                  </a:moveTo>
                  <a:lnTo>
                    <a:pt x="715403" y="108267"/>
                  </a:lnTo>
                  <a:lnTo>
                    <a:pt x="715403" y="11747"/>
                  </a:lnTo>
                  <a:lnTo>
                    <a:pt x="771144" y="11747"/>
                  </a:lnTo>
                  <a:lnTo>
                    <a:pt x="771144" y="2857"/>
                  </a:lnTo>
                  <a:lnTo>
                    <a:pt x="703465" y="2857"/>
                  </a:lnTo>
                  <a:lnTo>
                    <a:pt x="703465" y="11747"/>
                  </a:lnTo>
                  <a:lnTo>
                    <a:pt x="703465" y="108267"/>
                  </a:lnTo>
                  <a:lnTo>
                    <a:pt x="703465" y="117157"/>
                  </a:lnTo>
                  <a:lnTo>
                    <a:pt x="773036" y="117157"/>
                  </a:lnTo>
                  <a:lnTo>
                    <a:pt x="773036" y="108267"/>
                  </a:lnTo>
                  <a:close/>
                </a:path>
                <a:path w="962659" h="190500">
                  <a:moveTo>
                    <a:pt x="783094" y="176225"/>
                  </a:moveTo>
                  <a:lnTo>
                    <a:pt x="705561" y="176225"/>
                  </a:lnTo>
                  <a:lnTo>
                    <a:pt x="705561" y="126771"/>
                  </a:lnTo>
                  <a:lnTo>
                    <a:pt x="693610" y="126771"/>
                  </a:lnTo>
                  <a:lnTo>
                    <a:pt x="693610" y="176225"/>
                  </a:lnTo>
                  <a:lnTo>
                    <a:pt x="616292" y="176225"/>
                  </a:lnTo>
                  <a:lnTo>
                    <a:pt x="616292" y="185026"/>
                  </a:lnTo>
                  <a:lnTo>
                    <a:pt x="783094" y="185026"/>
                  </a:lnTo>
                  <a:lnTo>
                    <a:pt x="783094" y="176225"/>
                  </a:lnTo>
                  <a:close/>
                </a:path>
                <a:path w="962659" h="190500">
                  <a:moveTo>
                    <a:pt x="892263" y="176847"/>
                  </a:moveTo>
                  <a:lnTo>
                    <a:pt x="822058" y="176847"/>
                  </a:lnTo>
                  <a:lnTo>
                    <a:pt x="822058" y="96837"/>
                  </a:lnTo>
                  <a:lnTo>
                    <a:pt x="882827" y="96837"/>
                  </a:lnTo>
                  <a:lnTo>
                    <a:pt x="882827" y="87947"/>
                  </a:lnTo>
                  <a:lnTo>
                    <a:pt x="882827" y="11747"/>
                  </a:lnTo>
                  <a:lnTo>
                    <a:pt x="882827" y="2857"/>
                  </a:lnTo>
                  <a:lnTo>
                    <a:pt x="810539" y="2857"/>
                  </a:lnTo>
                  <a:lnTo>
                    <a:pt x="810539" y="11747"/>
                  </a:lnTo>
                  <a:lnTo>
                    <a:pt x="871728" y="11747"/>
                  </a:lnTo>
                  <a:lnTo>
                    <a:pt x="871728" y="87947"/>
                  </a:lnTo>
                  <a:lnTo>
                    <a:pt x="810958" y="87947"/>
                  </a:lnTo>
                  <a:lnTo>
                    <a:pt x="810958" y="96837"/>
                  </a:lnTo>
                  <a:lnTo>
                    <a:pt x="810958" y="176847"/>
                  </a:lnTo>
                  <a:lnTo>
                    <a:pt x="810958" y="185737"/>
                  </a:lnTo>
                  <a:lnTo>
                    <a:pt x="892263" y="185737"/>
                  </a:lnTo>
                  <a:lnTo>
                    <a:pt x="892263" y="176847"/>
                  </a:lnTo>
                  <a:close/>
                </a:path>
                <a:path w="962659" h="190500">
                  <a:moveTo>
                    <a:pt x="962240" y="80327"/>
                  </a:moveTo>
                  <a:lnTo>
                    <a:pt x="924318" y="80327"/>
                  </a:lnTo>
                  <a:lnTo>
                    <a:pt x="924318" y="1587"/>
                  </a:lnTo>
                  <a:lnTo>
                    <a:pt x="913638" y="1587"/>
                  </a:lnTo>
                  <a:lnTo>
                    <a:pt x="913638" y="80327"/>
                  </a:lnTo>
                  <a:lnTo>
                    <a:pt x="913638" y="89217"/>
                  </a:lnTo>
                  <a:lnTo>
                    <a:pt x="913638" y="187007"/>
                  </a:lnTo>
                  <a:lnTo>
                    <a:pt x="924318" y="187007"/>
                  </a:lnTo>
                  <a:lnTo>
                    <a:pt x="924318" y="89217"/>
                  </a:lnTo>
                  <a:lnTo>
                    <a:pt x="951560" y="89217"/>
                  </a:lnTo>
                  <a:lnTo>
                    <a:pt x="951560" y="189217"/>
                  </a:lnTo>
                  <a:lnTo>
                    <a:pt x="962240" y="189217"/>
                  </a:lnTo>
                  <a:lnTo>
                    <a:pt x="962240" y="89217"/>
                  </a:lnTo>
                  <a:lnTo>
                    <a:pt x="962240" y="89052"/>
                  </a:lnTo>
                  <a:lnTo>
                    <a:pt x="962240" y="80327"/>
                  </a:lnTo>
                  <a:close/>
                </a:path>
                <a:path w="962659" h="190500">
                  <a:moveTo>
                    <a:pt x="962240" y="0"/>
                  </a:moveTo>
                  <a:lnTo>
                    <a:pt x="951560" y="0"/>
                  </a:lnTo>
                  <a:lnTo>
                    <a:pt x="951560" y="80251"/>
                  </a:lnTo>
                  <a:lnTo>
                    <a:pt x="962240" y="80251"/>
                  </a:lnTo>
                  <a:lnTo>
                    <a:pt x="962240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0027738" y="8087253"/>
              <a:ext cx="165536" cy="187119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271216" y="8089977"/>
              <a:ext cx="166794" cy="18230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0457707" y="8089977"/>
              <a:ext cx="166794" cy="18732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0649856" y="8087253"/>
              <a:ext cx="165536" cy="189215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0889551" y="8087253"/>
              <a:ext cx="361457" cy="189215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959775" y="6856431"/>
              <a:ext cx="1094041" cy="250134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153739" y="6856431"/>
              <a:ext cx="253944" cy="25013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436126" y="6869131"/>
              <a:ext cx="252409" cy="221427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0436126" y="7071826"/>
              <a:ext cx="252729" cy="19050"/>
            </a:xfrm>
            <a:custGeom>
              <a:avLst/>
              <a:gdLst/>
              <a:ahLst/>
              <a:cxnLst/>
              <a:rect l="l" t="t" r="r" b="b"/>
              <a:pathLst>
                <a:path w="252729" h="19050">
                  <a:moveTo>
                    <a:pt x="252409" y="18732"/>
                  </a:moveTo>
                  <a:lnTo>
                    <a:pt x="0" y="18732"/>
                  </a:lnTo>
                  <a:lnTo>
                    <a:pt x="0" y="0"/>
                  </a:lnTo>
                  <a:lnTo>
                    <a:pt x="252409" y="0"/>
                  </a:lnTo>
                  <a:lnTo>
                    <a:pt x="252409" y="18732"/>
                  </a:lnTo>
                  <a:close/>
                </a:path>
              </a:pathLst>
            </a:custGeom>
            <a:ln w="6614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4382851" y="4951841"/>
              <a:ext cx="143660" cy="183486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4563280" y="4951539"/>
              <a:ext cx="144145" cy="184150"/>
            </a:xfrm>
            <a:custGeom>
              <a:avLst/>
              <a:gdLst/>
              <a:ahLst/>
              <a:cxnLst/>
              <a:rect l="l" t="t" r="r" b="b"/>
              <a:pathLst>
                <a:path w="144144" h="184150">
                  <a:moveTo>
                    <a:pt x="96926" y="171450"/>
                  </a:moveTo>
                  <a:lnTo>
                    <a:pt x="11988" y="171450"/>
                  </a:lnTo>
                  <a:lnTo>
                    <a:pt x="11988" y="95250"/>
                  </a:lnTo>
                  <a:lnTo>
                    <a:pt x="87782" y="95250"/>
                  </a:lnTo>
                  <a:lnTo>
                    <a:pt x="87782" y="86360"/>
                  </a:lnTo>
                  <a:lnTo>
                    <a:pt x="87782" y="11430"/>
                  </a:lnTo>
                  <a:lnTo>
                    <a:pt x="87782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76200" y="11430"/>
                  </a:lnTo>
                  <a:lnTo>
                    <a:pt x="76200" y="86360"/>
                  </a:lnTo>
                  <a:lnTo>
                    <a:pt x="406" y="86360"/>
                  </a:lnTo>
                  <a:lnTo>
                    <a:pt x="406" y="95250"/>
                  </a:lnTo>
                  <a:lnTo>
                    <a:pt x="406" y="171450"/>
                  </a:lnTo>
                  <a:lnTo>
                    <a:pt x="406" y="180340"/>
                  </a:lnTo>
                  <a:lnTo>
                    <a:pt x="96926" y="180340"/>
                  </a:lnTo>
                  <a:lnTo>
                    <a:pt x="96926" y="171450"/>
                  </a:lnTo>
                  <a:close/>
                </a:path>
                <a:path w="144144" h="184150">
                  <a:moveTo>
                    <a:pt x="144068" y="0"/>
                  </a:moveTo>
                  <a:lnTo>
                    <a:pt x="132486" y="0"/>
                  </a:lnTo>
                  <a:lnTo>
                    <a:pt x="132486" y="77470"/>
                  </a:lnTo>
                  <a:lnTo>
                    <a:pt x="101193" y="77470"/>
                  </a:lnTo>
                  <a:lnTo>
                    <a:pt x="101193" y="86360"/>
                  </a:lnTo>
                  <a:lnTo>
                    <a:pt x="132486" y="86360"/>
                  </a:lnTo>
                  <a:lnTo>
                    <a:pt x="132486" y="184150"/>
                  </a:lnTo>
                  <a:lnTo>
                    <a:pt x="144068" y="184150"/>
                  </a:lnTo>
                  <a:lnTo>
                    <a:pt x="144068" y="86360"/>
                  </a:lnTo>
                  <a:lnTo>
                    <a:pt x="144068" y="77470"/>
                  </a:lnTo>
                  <a:lnTo>
                    <a:pt x="144068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793788" y="4951841"/>
              <a:ext cx="158899" cy="183486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986825" y="4951841"/>
              <a:ext cx="146708" cy="183486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5220584" y="4954482"/>
              <a:ext cx="161744" cy="176781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5408338" y="4951843"/>
              <a:ext cx="144145" cy="183515"/>
            </a:xfrm>
            <a:custGeom>
              <a:avLst/>
              <a:gdLst/>
              <a:ahLst/>
              <a:cxnLst/>
              <a:rect l="l" t="t" r="r" b="b"/>
              <a:pathLst>
                <a:path w="144144" h="183514">
                  <a:moveTo>
                    <a:pt x="96913" y="171145"/>
                  </a:moveTo>
                  <a:lnTo>
                    <a:pt x="11976" y="171145"/>
                  </a:lnTo>
                  <a:lnTo>
                    <a:pt x="11976" y="94945"/>
                  </a:lnTo>
                  <a:lnTo>
                    <a:pt x="87769" y="94945"/>
                  </a:lnTo>
                  <a:lnTo>
                    <a:pt x="87769" y="86055"/>
                  </a:lnTo>
                  <a:lnTo>
                    <a:pt x="87769" y="11125"/>
                  </a:lnTo>
                  <a:lnTo>
                    <a:pt x="87769" y="2235"/>
                  </a:lnTo>
                  <a:lnTo>
                    <a:pt x="0" y="2235"/>
                  </a:lnTo>
                  <a:lnTo>
                    <a:pt x="0" y="11125"/>
                  </a:lnTo>
                  <a:lnTo>
                    <a:pt x="76187" y="11125"/>
                  </a:lnTo>
                  <a:lnTo>
                    <a:pt x="76187" y="86055"/>
                  </a:lnTo>
                  <a:lnTo>
                    <a:pt x="406" y="86055"/>
                  </a:lnTo>
                  <a:lnTo>
                    <a:pt x="406" y="94945"/>
                  </a:lnTo>
                  <a:lnTo>
                    <a:pt x="406" y="171145"/>
                  </a:lnTo>
                  <a:lnTo>
                    <a:pt x="406" y="180035"/>
                  </a:lnTo>
                  <a:lnTo>
                    <a:pt x="96913" y="180035"/>
                  </a:lnTo>
                  <a:lnTo>
                    <a:pt x="96913" y="171145"/>
                  </a:lnTo>
                  <a:close/>
                </a:path>
                <a:path w="144144" h="183514">
                  <a:moveTo>
                    <a:pt x="144056" y="0"/>
                  </a:moveTo>
                  <a:lnTo>
                    <a:pt x="132473" y="0"/>
                  </a:lnTo>
                  <a:lnTo>
                    <a:pt x="132473" y="183489"/>
                  </a:lnTo>
                  <a:lnTo>
                    <a:pt x="144056" y="183489"/>
                  </a:lnTo>
                  <a:lnTo>
                    <a:pt x="144056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7" name="object 15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4371472" y="5272719"/>
              <a:ext cx="158696" cy="181454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4556381" y="5275360"/>
              <a:ext cx="161744" cy="180845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4798055" y="5275360"/>
              <a:ext cx="161744" cy="176781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14384465" y="5272722"/>
              <a:ext cx="745490" cy="418465"/>
            </a:xfrm>
            <a:custGeom>
              <a:avLst/>
              <a:gdLst/>
              <a:ahLst/>
              <a:cxnLst/>
              <a:rect l="l" t="t" r="r" b="b"/>
              <a:pathLst>
                <a:path w="745490" h="418464">
                  <a:moveTo>
                    <a:pt x="144272" y="409867"/>
                  </a:moveTo>
                  <a:lnTo>
                    <a:pt x="112979" y="409867"/>
                  </a:lnTo>
                  <a:lnTo>
                    <a:pt x="112979" y="332041"/>
                  </a:lnTo>
                  <a:lnTo>
                    <a:pt x="142240" y="332041"/>
                  </a:lnTo>
                  <a:lnTo>
                    <a:pt x="142240" y="323507"/>
                  </a:lnTo>
                  <a:lnTo>
                    <a:pt x="101803" y="323507"/>
                  </a:lnTo>
                  <a:lnTo>
                    <a:pt x="101803" y="332041"/>
                  </a:lnTo>
                  <a:lnTo>
                    <a:pt x="101803" y="409867"/>
                  </a:lnTo>
                  <a:lnTo>
                    <a:pt x="42672" y="409867"/>
                  </a:lnTo>
                  <a:lnTo>
                    <a:pt x="42672" y="332041"/>
                  </a:lnTo>
                  <a:lnTo>
                    <a:pt x="101803" y="332041"/>
                  </a:lnTo>
                  <a:lnTo>
                    <a:pt x="101803" y="323507"/>
                  </a:lnTo>
                  <a:lnTo>
                    <a:pt x="2032" y="323507"/>
                  </a:lnTo>
                  <a:lnTo>
                    <a:pt x="2032" y="332041"/>
                  </a:lnTo>
                  <a:lnTo>
                    <a:pt x="31496" y="332041"/>
                  </a:lnTo>
                  <a:lnTo>
                    <a:pt x="31496" y="409867"/>
                  </a:lnTo>
                  <a:lnTo>
                    <a:pt x="0" y="409867"/>
                  </a:lnTo>
                  <a:lnTo>
                    <a:pt x="0" y="418401"/>
                  </a:lnTo>
                  <a:lnTo>
                    <a:pt x="144272" y="418401"/>
                  </a:lnTo>
                  <a:lnTo>
                    <a:pt x="144272" y="409867"/>
                  </a:lnTo>
                  <a:close/>
                </a:path>
                <a:path w="745490" h="418464">
                  <a:moveTo>
                    <a:pt x="698258" y="171577"/>
                  </a:moveTo>
                  <a:lnTo>
                    <a:pt x="613321" y="171577"/>
                  </a:lnTo>
                  <a:lnTo>
                    <a:pt x="613321" y="94107"/>
                  </a:lnTo>
                  <a:lnTo>
                    <a:pt x="689114" y="94107"/>
                  </a:lnTo>
                  <a:lnTo>
                    <a:pt x="689114" y="85217"/>
                  </a:lnTo>
                  <a:lnTo>
                    <a:pt x="689114" y="11557"/>
                  </a:lnTo>
                  <a:lnTo>
                    <a:pt x="689114" y="2667"/>
                  </a:lnTo>
                  <a:lnTo>
                    <a:pt x="601345" y="2667"/>
                  </a:lnTo>
                  <a:lnTo>
                    <a:pt x="601345" y="11557"/>
                  </a:lnTo>
                  <a:lnTo>
                    <a:pt x="677532" y="11557"/>
                  </a:lnTo>
                  <a:lnTo>
                    <a:pt x="677532" y="85217"/>
                  </a:lnTo>
                  <a:lnTo>
                    <a:pt x="601751" y="85217"/>
                  </a:lnTo>
                  <a:lnTo>
                    <a:pt x="601751" y="94107"/>
                  </a:lnTo>
                  <a:lnTo>
                    <a:pt x="601751" y="171577"/>
                  </a:lnTo>
                  <a:lnTo>
                    <a:pt x="601751" y="180467"/>
                  </a:lnTo>
                  <a:lnTo>
                    <a:pt x="698258" y="180467"/>
                  </a:lnTo>
                  <a:lnTo>
                    <a:pt x="698258" y="171577"/>
                  </a:lnTo>
                  <a:close/>
                </a:path>
                <a:path w="745490" h="418464">
                  <a:moveTo>
                    <a:pt x="745401" y="0"/>
                  </a:moveTo>
                  <a:lnTo>
                    <a:pt x="733818" y="0"/>
                  </a:lnTo>
                  <a:lnTo>
                    <a:pt x="733818" y="183489"/>
                  </a:lnTo>
                  <a:lnTo>
                    <a:pt x="745401" y="183489"/>
                  </a:lnTo>
                  <a:lnTo>
                    <a:pt x="745401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4375536" y="5593588"/>
              <a:ext cx="335477" cy="184502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4798055" y="5596229"/>
              <a:ext cx="161744" cy="17678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4985809" y="5593587"/>
              <a:ext cx="144145" cy="183515"/>
            </a:xfrm>
            <a:custGeom>
              <a:avLst/>
              <a:gdLst/>
              <a:ahLst/>
              <a:cxnLst/>
              <a:rect l="l" t="t" r="r" b="b"/>
              <a:pathLst>
                <a:path w="144144" h="183514">
                  <a:moveTo>
                    <a:pt x="96913" y="170751"/>
                  </a:moveTo>
                  <a:lnTo>
                    <a:pt x="11976" y="170751"/>
                  </a:lnTo>
                  <a:lnTo>
                    <a:pt x="11976" y="94551"/>
                  </a:lnTo>
                  <a:lnTo>
                    <a:pt x="87769" y="94551"/>
                  </a:lnTo>
                  <a:lnTo>
                    <a:pt x="87769" y="85661"/>
                  </a:lnTo>
                  <a:lnTo>
                    <a:pt x="87769" y="10731"/>
                  </a:lnTo>
                  <a:lnTo>
                    <a:pt x="87769" y="3111"/>
                  </a:lnTo>
                  <a:lnTo>
                    <a:pt x="0" y="3111"/>
                  </a:lnTo>
                  <a:lnTo>
                    <a:pt x="0" y="10731"/>
                  </a:lnTo>
                  <a:lnTo>
                    <a:pt x="76187" y="10731"/>
                  </a:lnTo>
                  <a:lnTo>
                    <a:pt x="76187" y="85661"/>
                  </a:lnTo>
                  <a:lnTo>
                    <a:pt x="406" y="85661"/>
                  </a:lnTo>
                  <a:lnTo>
                    <a:pt x="406" y="94551"/>
                  </a:lnTo>
                  <a:lnTo>
                    <a:pt x="406" y="170751"/>
                  </a:lnTo>
                  <a:lnTo>
                    <a:pt x="406" y="179641"/>
                  </a:lnTo>
                  <a:lnTo>
                    <a:pt x="96913" y="179641"/>
                  </a:lnTo>
                  <a:lnTo>
                    <a:pt x="96913" y="170751"/>
                  </a:lnTo>
                  <a:close/>
                </a:path>
                <a:path w="144144" h="183514">
                  <a:moveTo>
                    <a:pt x="144056" y="0"/>
                  </a:moveTo>
                  <a:lnTo>
                    <a:pt x="132473" y="0"/>
                  </a:lnTo>
                  <a:lnTo>
                    <a:pt x="132473" y="183489"/>
                  </a:lnTo>
                  <a:lnTo>
                    <a:pt x="144056" y="183489"/>
                  </a:lnTo>
                  <a:lnTo>
                    <a:pt x="144056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4375536" y="5914466"/>
              <a:ext cx="335477" cy="184502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4795210" y="5914466"/>
              <a:ext cx="168856" cy="183486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4986215" y="5914466"/>
              <a:ext cx="147317" cy="183486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5216521" y="5914466"/>
              <a:ext cx="157071" cy="183486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5462424" y="5917107"/>
              <a:ext cx="161744" cy="180845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4378871" y="4341736"/>
              <a:ext cx="748287" cy="250134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5237873" y="4341666"/>
              <a:ext cx="1047686" cy="250204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14381480" y="7428445"/>
              <a:ext cx="90170" cy="182880"/>
            </a:xfrm>
            <a:custGeom>
              <a:avLst/>
              <a:gdLst/>
              <a:ahLst/>
              <a:cxnLst/>
              <a:rect l="l" t="t" r="r" b="b"/>
              <a:pathLst>
                <a:path w="90169" h="182879">
                  <a:moveTo>
                    <a:pt x="9010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73990"/>
                  </a:lnTo>
                  <a:lnTo>
                    <a:pt x="0" y="182880"/>
                  </a:lnTo>
                  <a:lnTo>
                    <a:pt x="90106" y="182880"/>
                  </a:lnTo>
                  <a:lnTo>
                    <a:pt x="90106" y="173990"/>
                  </a:lnTo>
                  <a:lnTo>
                    <a:pt x="11950" y="173990"/>
                  </a:lnTo>
                  <a:lnTo>
                    <a:pt x="11950" y="8890"/>
                  </a:lnTo>
                  <a:lnTo>
                    <a:pt x="78168" y="8890"/>
                  </a:lnTo>
                  <a:lnTo>
                    <a:pt x="78168" y="173469"/>
                  </a:lnTo>
                  <a:lnTo>
                    <a:pt x="90106" y="173469"/>
                  </a:lnTo>
                  <a:lnTo>
                    <a:pt x="90106" y="8890"/>
                  </a:lnTo>
                  <a:lnTo>
                    <a:pt x="90106" y="8356"/>
                  </a:lnTo>
                  <a:lnTo>
                    <a:pt x="90106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2" name="object 17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4510150" y="7424633"/>
              <a:ext cx="218969" cy="189230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14754048" y="7424636"/>
              <a:ext cx="340995" cy="189865"/>
            </a:xfrm>
            <a:custGeom>
              <a:avLst/>
              <a:gdLst/>
              <a:ahLst/>
              <a:cxnLst/>
              <a:rect l="l" t="t" r="r" b="b"/>
              <a:pathLst>
                <a:path w="340994" h="189865">
                  <a:moveTo>
                    <a:pt x="99949" y="177800"/>
                  </a:moveTo>
                  <a:lnTo>
                    <a:pt x="12369" y="177800"/>
                  </a:lnTo>
                  <a:lnTo>
                    <a:pt x="12369" y="97790"/>
                  </a:lnTo>
                  <a:lnTo>
                    <a:pt x="90525" y="97790"/>
                  </a:lnTo>
                  <a:lnTo>
                    <a:pt x="90525" y="88900"/>
                  </a:lnTo>
                  <a:lnTo>
                    <a:pt x="90525" y="12700"/>
                  </a:lnTo>
                  <a:lnTo>
                    <a:pt x="90525" y="381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78574" y="12700"/>
                  </a:lnTo>
                  <a:lnTo>
                    <a:pt x="78574" y="88900"/>
                  </a:lnTo>
                  <a:lnTo>
                    <a:pt x="419" y="88900"/>
                  </a:lnTo>
                  <a:lnTo>
                    <a:pt x="419" y="97790"/>
                  </a:lnTo>
                  <a:lnTo>
                    <a:pt x="419" y="177800"/>
                  </a:lnTo>
                  <a:lnTo>
                    <a:pt x="419" y="186690"/>
                  </a:lnTo>
                  <a:lnTo>
                    <a:pt x="99949" y="186690"/>
                  </a:lnTo>
                  <a:lnTo>
                    <a:pt x="99949" y="177800"/>
                  </a:lnTo>
                  <a:close/>
                </a:path>
                <a:path w="340994" h="189865">
                  <a:moveTo>
                    <a:pt x="165963" y="81280"/>
                  </a:moveTo>
                  <a:lnTo>
                    <a:pt x="141020" y="81280"/>
                  </a:lnTo>
                  <a:lnTo>
                    <a:pt x="141020" y="0"/>
                  </a:lnTo>
                  <a:lnTo>
                    <a:pt x="129082" y="0"/>
                  </a:lnTo>
                  <a:lnTo>
                    <a:pt x="129082" y="81280"/>
                  </a:lnTo>
                  <a:lnTo>
                    <a:pt x="129082" y="90170"/>
                  </a:lnTo>
                  <a:lnTo>
                    <a:pt x="129082" y="189230"/>
                  </a:lnTo>
                  <a:lnTo>
                    <a:pt x="141020" y="189230"/>
                  </a:lnTo>
                  <a:lnTo>
                    <a:pt x="141020" y="90170"/>
                  </a:lnTo>
                  <a:lnTo>
                    <a:pt x="165963" y="90170"/>
                  </a:lnTo>
                  <a:lnTo>
                    <a:pt x="165963" y="81280"/>
                  </a:lnTo>
                  <a:close/>
                </a:path>
                <a:path w="340994" h="189865">
                  <a:moveTo>
                    <a:pt x="304673" y="81280"/>
                  </a:moveTo>
                  <a:lnTo>
                    <a:pt x="264439" y="81280"/>
                  </a:lnTo>
                  <a:lnTo>
                    <a:pt x="264439" y="12700"/>
                  </a:lnTo>
                  <a:lnTo>
                    <a:pt x="264439" y="3810"/>
                  </a:lnTo>
                  <a:lnTo>
                    <a:pt x="253123" y="3810"/>
                  </a:lnTo>
                  <a:lnTo>
                    <a:pt x="253123" y="12700"/>
                  </a:lnTo>
                  <a:lnTo>
                    <a:pt x="253123" y="81280"/>
                  </a:lnTo>
                  <a:lnTo>
                    <a:pt x="253123" y="90170"/>
                  </a:lnTo>
                  <a:lnTo>
                    <a:pt x="253123" y="177800"/>
                  </a:lnTo>
                  <a:lnTo>
                    <a:pt x="200736" y="177800"/>
                  </a:lnTo>
                  <a:lnTo>
                    <a:pt x="200736" y="12700"/>
                  </a:lnTo>
                  <a:lnTo>
                    <a:pt x="253123" y="12700"/>
                  </a:lnTo>
                  <a:lnTo>
                    <a:pt x="253123" y="3810"/>
                  </a:lnTo>
                  <a:lnTo>
                    <a:pt x="189420" y="3810"/>
                  </a:lnTo>
                  <a:lnTo>
                    <a:pt x="189420" y="12700"/>
                  </a:lnTo>
                  <a:lnTo>
                    <a:pt x="189420" y="177800"/>
                  </a:lnTo>
                  <a:lnTo>
                    <a:pt x="189420" y="186690"/>
                  </a:lnTo>
                  <a:lnTo>
                    <a:pt x="264439" y="186690"/>
                  </a:lnTo>
                  <a:lnTo>
                    <a:pt x="264439" y="177800"/>
                  </a:lnTo>
                  <a:lnTo>
                    <a:pt x="264439" y="90170"/>
                  </a:lnTo>
                  <a:lnTo>
                    <a:pt x="293992" y="90170"/>
                  </a:lnTo>
                  <a:lnTo>
                    <a:pt x="293992" y="187121"/>
                  </a:lnTo>
                  <a:lnTo>
                    <a:pt x="304673" y="187121"/>
                  </a:lnTo>
                  <a:lnTo>
                    <a:pt x="304673" y="90170"/>
                  </a:lnTo>
                  <a:lnTo>
                    <a:pt x="304673" y="89687"/>
                  </a:lnTo>
                  <a:lnTo>
                    <a:pt x="304673" y="81280"/>
                  </a:lnTo>
                  <a:close/>
                </a:path>
                <a:path w="340994" h="189865">
                  <a:moveTo>
                    <a:pt x="304673" y="2311"/>
                  </a:moveTo>
                  <a:lnTo>
                    <a:pt x="293992" y="2311"/>
                  </a:lnTo>
                  <a:lnTo>
                    <a:pt x="293992" y="80886"/>
                  </a:lnTo>
                  <a:lnTo>
                    <a:pt x="304673" y="80886"/>
                  </a:lnTo>
                  <a:lnTo>
                    <a:pt x="304673" y="2311"/>
                  </a:lnTo>
                  <a:close/>
                </a:path>
                <a:path w="340994" h="189865">
                  <a:moveTo>
                    <a:pt x="340715" y="635"/>
                  </a:moveTo>
                  <a:lnTo>
                    <a:pt x="330022" y="635"/>
                  </a:lnTo>
                  <a:lnTo>
                    <a:pt x="330022" y="189852"/>
                  </a:lnTo>
                  <a:lnTo>
                    <a:pt x="340715" y="189852"/>
                  </a:lnTo>
                  <a:lnTo>
                    <a:pt x="340715" y="635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5184268" y="7427990"/>
              <a:ext cx="166794" cy="186491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5378931" y="7425266"/>
              <a:ext cx="151288" cy="189215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5615484" y="7425266"/>
              <a:ext cx="163860" cy="189215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5804699" y="7425266"/>
              <a:ext cx="157364" cy="189215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4375834" y="7758983"/>
              <a:ext cx="166794" cy="186491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4624965" y="7758645"/>
              <a:ext cx="167005" cy="182880"/>
            </a:xfrm>
            <a:custGeom>
              <a:avLst/>
              <a:gdLst/>
              <a:ahLst/>
              <a:cxnLst/>
              <a:rect l="l" t="t" r="r" b="b"/>
              <a:pathLst>
                <a:path w="167005" h="182879">
                  <a:moveTo>
                    <a:pt x="78994" y="0"/>
                  </a:moveTo>
                  <a:lnTo>
                    <a:pt x="11315" y="0"/>
                  </a:lnTo>
                  <a:lnTo>
                    <a:pt x="11315" y="8890"/>
                  </a:lnTo>
                  <a:lnTo>
                    <a:pt x="11315" y="106680"/>
                  </a:lnTo>
                  <a:lnTo>
                    <a:pt x="11315" y="115570"/>
                  </a:lnTo>
                  <a:lnTo>
                    <a:pt x="78994" y="115570"/>
                  </a:lnTo>
                  <a:lnTo>
                    <a:pt x="78994" y="106680"/>
                  </a:lnTo>
                  <a:lnTo>
                    <a:pt x="23253" y="106680"/>
                  </a:lnTo>
                  <a:lnTo>
                    <a:pt x="23253" y="8890"/>
                  </a:lnTo>
                  <a:lnTo>
                    <a:pt x="78994" y="8890"/>
                  </a:lnTo>
                  <a:lnTo>
                    <a:pt x="78994" y="0"/>
                  </a:lnTo>
                  <a:close/>
                </a:path>
                <a:path w="167005" h="182879">
                  <a:moveTo>
                    <a:pt x="156730" y="106680"/>
                  </a:moveTo>
                  <a:lnTo>
                    <a:pt x="99110" y="106680"/>
                  </a:lnTo>
                  <a:lnTo>
                    <a:pt x="99110" y="8890"/>
                  </a:lnTo>
                  <a:lnTo>
                    <a:pt x="154851" y="8890"/>
                  </a:lnTo>
                  <a:lnTo>
                    <a:pt x="154851" y="0"/>
                  </a:lnTo>
                  <a:lnTo>
                    <a:pt x="87172" y="0"/>
                  </a:lnTo>
                  <a:lnTo>
                    <a:pt x="87172" y="8890"/>
                  </a:lnTo>
                  <a:lnTo>
                    <a:pt x="87172" y="106680"/>
                  </a:lnTo>
                  <a:lnTo>
                    <a:pt x="87172" y="115570"/>
                  </a:lnTo>
                  <a:lnTo>
                    <a:pt x="156730" y="115570"/>
                  </a:lnTo>
                  <a:lnTo>
                    <a:pt x="156730" y="106680"/>
                  </a:lnTo>
                  <a:close/>
                </a:path>
                <a:path w="167005" h="182879">
                  <a:moveTo>
                    <a:pt x="166789" y="173837"/>
                  </a:moveTo>
                  <a:lnTo>
                    <a:pt x="0" y="173837"/>
                  </a:lnTo>
                  <a:lnTo>
                    <a:pt x="0" y="182638"/>
                  </a:lnTo>
                  <a:lnTo>
                    <a:pt x="166789" y="182638"/>
                  </a:lnTo>
                  <a:lnTo>
                    <a:pt x="166789" y="173837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4819633" y="7756259"/>
              <a:ext cx="151288" cy="189215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4993761" y="7756259"/>
              <a:ext cx="163651" cy="189215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5247075" y="7756259"/>
              <a:ext cx="345951" cy="189215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4371644" y="8087253"/>
              <a:ext cx="159879" cy="190053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4562325" y="8089977"/>
              <a:ext cx="166794" cy="182300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14817103" y="8087258"/>
              <a:ext cx="970280" cy="189865"/>
            </a:xfrm>
            <a:custGeom>
              <a:avLst/>
              <a:gdLst/>
              <a:ahLst/>
              <a:cxnLst/>
              <a:rect l="l" t="t" r="r" b="b"/>
              <a:pathLst>
                <a:path w="970280" h="189865">
                  <a:moveTo>
                    <a:pt x="90106" y="2730"/>
                  </a:moveTo>
                  <a:lnTo>
                    <a:pt x="78155" y="2730"/>
                  </a:lnTo>
                  <a:lnTo>
                    <a:pt x="78155" y="34785"/>
                  </a:lnTo>
                  <a:lnTo>
                    <a:pt x="78155" y="43167"/>
                  </a:lnTo>
                  <a:lnTo>
                    <a:pt x="78155" y="86118"/>
                  </a:lnTo>
                  <a:lnTo>
                    <a:pt x="11938" y="86118"/>
                  </a:lnTo>
                  <a:lnTo>
                    <a:pt x="11938" y="43167"/>
                  </a:lnTo>
                  <a:lnTo>
                    <a:pt x="78155" y="43167"/>
                  </a:lnTo>
                  <a:lnTo>
                    <a:pt x="78155" y="34785"/>
                  </a:lnTo>
                  <a:lnTo>
                    <a:pt x="11938" y="34785"/>
                  </a:lnTo>
                  <a:lnTo>
                    <a:pt x="11938" y="2730"/>
                  </a:lnTo>
                  <a:lnTo>
                    <a:pt x="0" y="2730"/>
                  </a:lnTo>
                  <a:lnTo>
                    <a:pt x="0" y="94500"/>
                  </a:lnTo>
                  <a:lnTo>
                    <a:pt x="90106" y="94500"/>
                  </a:lnTo>
                  <a:lnTo>
                    <a:pt x="90106" y="86118"/>
                  </a:lnTo>
                  <a:lnTo>
                    <a:pt x="90106" y="43167"/>
                  </a:lnTo>
                  <a:lnTo>
                    <a:pt x="90106" y="34785"/>
                  </a:lnTo>
                  <a:lnTo>
                    <a:pt x="90106" y="2730"/>
                  </a:lnTo>
                  <a:close/>
                </a:path>
                <a:path w="970280" h="189865">
                  <a:moveTo>
                    <a:pt x="142697" y="133057"/>
                  </a:moveTo>
                  <a:lnTo>
                    <a:pt x="138709" y="129082"/>
                  </a:lnTo>
                  <a:lnTo>
                    <a:pt x="130746" y="121119"/>
                  </a:lnTo>
                  <a:lnTo>
                    <a:pt x="130746" y="138087"/>
                  </a:lnTo>
                  <a:lnTo>
                    <a:pt x="130746" y="171411"/>
                  </a:lnTo>
                  <a:lnTo>
                    <a:pt x="121742" y="180416"/>
                  </a:lnTo>
                  <a:lnTo>
                    <a:pt x="26403" y="180416"/>
                  </a:lnTo>
                  <a:lnTo>
                    <a:pt x="17386" y="171411"/>
                  </a:lnTo>
                  <a:lnTo>
                    <a:pt x="17386" y="138087"/>
                  </a:lnTo>
                  <a:lnTo>
                    <a:pt x="26403" y="129082"/>
                  </a:lnTo>
                  <a:lnTo>
                    <a:pt x="121742" y="129082"/>
                  </a:lnTo>
                  <a:lnTo>
                    <a:pt x="130746" y="138087"/>
                  </a:lnTo>
                  <a:lnTo>
                    <a:pt x="130746" y="121119"/>
                  </a:lnTo>
                  <a:lnTo>
                    <a:pt x="129908" y="120281"/>
                  </a:lnTo>
                  <a:lnTo>
                    <a:pt x="18224" y="120281"/>
                  </a:lnTo>
                  <a:lnTo>
                    <a:pt x="5448" y="133057"/>
                  </a:lnTo>
                  <a:lnTo>
                    <a:pt x="5448" y="176428"/>
                  </a:lnTo>
                  <a:lnTo>
                    <a:pt x="18224" y="189217"/>
                  </a:lnTo>
                  <a:lnTo>
                    <a:pt x="129908" y="189217"/>
                  </a:lnTo>
                  <a:lnTo>
                    <a:pt x="138709" y="180416"/>
                  </a:lnTo>
                  <a:lnTo>
                    <a:pt x="142697" y="176428"/>
                  </a:lnTo>
                  <a:lnTo>
                    <a:pt x="142697" y="133057"/>
                  </a:lnTo>
                  <a:close/>
                </a:path>
                <a:path w="970280" h="189865">
                  <a:moveTo>
                    <a:pt x="165531" y="44627"/>
                  </a:moveTo>
                  <a:lnTo>
                    <a:pt x="140601" y="44627"/>
                  </a:lnTo>
                  <a:lnTo>
                    <a:pt x="140601" y="0"/>
                  </a:lnTo>
                  <a:lnTo>
                    <a:pt x="128651" y="0"/>
                  </a:lnTo>
                  <a:lnTo>
                    <a:pt x="128651" y="104978"/>
                  </a:lnTo>
                  <a:lnTo>
                    <a:pt x="140601" y="104978"/>
                  </a:lnTo>
                  <a:lnTo>
                    <a:pt x="140601" y="53428"/>
                  </a:lnTo>
                  <a:lnTo>
                    <a:pt x="165531" y="53428"/>
                  </a:lnTo>
                  <a:lnTo>
                    <a:pt x="165531" y="44627"/>
                  </a:lnTo>
                  <a:close/>
                </a:path>
                <a:path w="970280" h="189865">
                  <a:moveTo>
                    <a:pt x="265061" y="635"/>
                  </a:moveTo>
                  <a:lnTo>
                    <a:pt x="199898" y="635"/>
                  </a:lnTo>
                  <a:lnTo>
                    <a:pt x="199898" y="9639"/>
                  </a:lnTo>
                  <a:lnTo>
                    <a:pt x="265061" y="9639"/>
                  </a:lnTo>
                  <a:lnTo>
                    <a:pt x="265061" y="635"/>
                  </a:lnTo>
                  <a:close/>
                </a:path>
                <a:path w="970280" h="189865">
                  <a:moveTo>
                    <a:pt x="274497" y="61810"/>
                  </a:moveTo>
                  <a:lnTo>
                    <a:pt x="273024" y="60350"/>
                  </a:lnTo>
                  <a:lnTo>
                    <a:pt x="264020" y="51333"/>
                  </a:lnTo>
                  <a:lnTo>
                    <a:pt x="262559" y="51333"/>
                  </a:lnTo>
                  <a:lnTo>
                    <a:pt x="262559" y="60350"/>
                  </a:lnTo>
                  <a:lnTo>
                    <a:pt x="262559" y="99949"/>
                  </a:lnTo>
                  <a:lnTo>
                    <a:pt x="200533" y="99949"/>
                  </a:lnTo>
                  <a:lnTo>
                    <a:pt x="200533" y="60350"/>
                  </a:lnTo>
                  <a:lnTo>
                    <a:pt x="262559" y="60350"/>
                  </a:lnTo>
                  <a:lnTo>
                    <a:pt x="262559" y="51333"/>
                  </a:lnTo>
                  <a:lnTo>
                    <a:pt x="199059" y="51333"/>
                  </a:lnTo>
                  <a:lnTo>
                    <a:pt x="188582" y="61810"/>
                  </a:lnTo>
                  <a:lnTo>
                    <a:pt x="188582" y="98488"/>
                  </a:lnTo>
                  <a:lnTo>
                    <a:pt x="199059" y="108966"/>
                  </a:lnTo>
                  <a:lnTo>
                    <a:pt x="264020" y="108966"/>
                  </a:lnTo>
                  <a:lnTo>
                    <a:pt x="273024" y="99949"/>
                  </a:lnTo>
                  <a:lnTo>
                    <a:pt x="274497" y="98488"/>
                  </a:lnTo>
                  <a:lnTo>
                    <a:pt x="274497" y="61810"/>
                  </a:lnTo>
                  <a:close/>
                </a:path>
                <a:path w="970280" h="189865">
                  <a:moveTo>
                    <a:pt x="287909" y="25984"/>
                  </a:moveTo>
                  <a:lnTo>
                    <a:pt x="177063" y="25984"/>
                  </a:lnTo>
                  <a:lnTo>
                    <a:pt x="177063" y="35001"/>
                  </a:lnTo>
                  <a:lnTo>
                    <a:pt x="287909" y="35001"/>
                  </a:lnTo>
                  <a:lnTo>
                    <a:pt x="287909" y="25984"/>
                  </a:lnTo>
                  <a:close/>
                </a:path>
                <a:path w="970280" h="189865">
                  <a:moveTo>
                    <a:pt x="329184" y="139344"/>
                  </a:moveTo>
                  <a:lnTo>
                    <a:pt x="325208" y="135369"/>
                  </a:lnTo>
                  <a:lnTo>
                    <a:pt x="317246" y="127406"/>
                  </a:lnTo>
                  <a:lnTo>
                    <a:pt x="317246" y="144373"/>
                  </a:lnTo>
                  <a:lnTo>
                    <a:pt x="317246" y="171411"/>
                  </a:lnTo>
                  <a:lnTo>
                    <a:pt x="308229" y="180416"/>
                  </a:lnTo>
                  <a:lnTo>
                    <a:pt x="212890" y="180416"/>
                  </a:lnTo>
                  <a:lnTo>
                    <a:pt x="203885" y="171411"/>
                  </a:lnTo>
                  <a:lnTo>
                    <a:pt x="203885" y="144373"/>
                  </a:lnTo>
                  <a:lnTo>
                    <a:pt x="212890" y="135369"/>
                  </a:lnTo>
                  <a:lnTo>
                    <a:pt x="308229" y="135369"/>
                  </a:lnTo>
                  <a:lnTo>
                    <a:pt x="317246" y="144373"/>
                  </a:lnTo>
                  <a:lnTo>
                    <a:pt x="317246" y="127406"/>
                  </a:lnTo>
                  <a:lnTo>
                    <a:pt x="316407" y="126568"/>
                  </a:lnTo>
                  <a:lnTo>
                    <a:pt x="204724" y="126568"/>
                  </a:lnTo>
                  <a:lnTo>
                    <a:pt x="191935" y="139344"/>
                  </a:lnTo>
                  <a:lnTo>
                    <a:pt x="191935" y="176428"/>
                  </a:lnTo>
                  <a:lnTo>
                    <a:pt x="204724" y="189217"/>
                  </a:lnTo>
                  <a:lnTo>
                    <a:pt x="316407" y="189217"/>
                  </a:lnTo>
                  <a:lnTo>
                    <a:pt x="325208" y="180416"/>
                  </a:lnTo>
                  <a:lnTo>
                    <a:pt x="329184" y="176428"/>
                  </a:lnTo>
                  <a:lnTo>
                    <a:pt x="329184" y="139344"/>
                  </a:lnTo>
                  <a:close/>
                </a:path>
                <a:path w="970280" h="189865">
                  <a:moveTo>
                    <a:pt x="352031" y="31432"/>
                  </a:moveTo>
                  <a:lnTo>
                    <a:pt x="327088" y="31432"/>
                  </a:lnTo>
                  <a:lnTo>
                    <a:pt x="327088" y="0"/>
                  </a:lnTo>
                  <a:lnTo>
                    <a:pt x="315150" y="0"/>
                  </a:lnTo>
                  <a:lnTo>
                    <a:pt x="315150" y="113360"/>
                  </a:lnTo>
                  <a:lnTo>
                    <a:pt x="327088" y="113360"/>
                  </a:lnTo>
                  <a:lnTo>
                    <a:pt x="327088" y="84239"/>
                  </a:lnTo>
                  <a:lnTo>
                    <a:pt x="352031" y="84239"/>
                  </a:lnTo>
                  <a:lnTo>
                    <a:pt x="352031" y="75438"/>
                  </a:lnTo>
                  <a:lnTo>
                    <a:pt x="327088" y="75438"/>
                  </a:lnTo>
                  <a:lnTo>
                    <a:pt x="327088" y="40233"/>
                  </a:lnTo>
                  <a:lnTo>
                    <a:pt x="352031" y="40233"/>
                  </a:lnTo>
                  <a:lnTo>
                    <a:pt x="352031" y="31432"/>
                  </a:lnTo>
                  <a:close/>
                </a:path>
                <a:path w="970280" h="189865">
                  <a:moveTo>
                    <a:pt x="456590" y="185445"/>
                  </a:moveTo>
                  <a:lnTo>
                    <a:pt x="421182" y="12788"/>
                  </a:lnTo>
                  <a:lnTo>
                    <a:pt x="420966" y="11734"/>
                  </a:lnTo>
                  <a:lnTo>
                    <a:pt x="453656" y="11734"/>
                  </a:lnTo>
                  <a:lnTo>
                    <a:pt x="453656" y="2730"/>
                  </a:lnTo>
                  <a:lnTo>
                    <a:pt x="367741" y="2730"/>
                  </a:lnTo>
                  <a:lnTo>
                    <a:pt x="367741" y="11734"/>
                  </a:lnTo>
                  <a:lnTo>
                    <a:pt x="400431" y="11734"/>
                  </a:lnTo>
                  <a:lnTo>
                    <a:pt x="362927" y="185445"/>
                  </a:lnTo>
                  <a:lnTo>
                    <a:pt x="374865" y="185445"/>
                  </a:lnTo>
                  <a:lnTo>
                    <a:pt x="410908" y="12788"/>
                  </a:lnTo>
                  <a:lnTo>
                    <a:pt x="444639" y="185445"/>
                  </a:lnTo>
                  <a:lnTo>
                    <a:pt x="456590" y="185445"/>
                  </a:lnTo>
                  <a:close/>
                </a:path>
                <a:path w="970280" h="189865">
                  <a:moveTo>
                    <a:pt x="490740" y="1676"/>
                  </a:moveTo>
                  <a:lnTo>
                    <a:pt x="480060" y="1676"/>
                  </a:lnTo>
                  <a:lnTo>
                    <a:pt x="480060" y="80251"/>
                  </a:lnTo>
                  <a:lnTo>
                    <a:pt x="451142" y="80251"/>
                  </a:lnTo>
                  <a:lnTo>
                    <a:pt x="451142" y="89052"/>
                  </a:lnTo>
                  <a:lnTo>
                    <a:pt x="480060" y="89052"/>
                  </a:lnTo>
                  <a:lnTo>
                    <a:pt x="480060" y="186486"/>
                  </a:lnTo>
                  <a:lnTo>
                    <a:pt x="490740" y="186486"/>
                  </a:lnTo>
                  <a:lnTo>
                    <a:pt x="490740" y="1676"/>
                  </a:lnTo>
                  <a:close/>
                </a:path>
                <a:path w="970280" h="189865">
                  <a:moveTo>
                    <a:pt x="526783" y="0"/>
                  </a:moveTo>
                  <a:lnTo>
                    <a:pt x="516102" y="0"/>
                  </a:lnTo>
                  <a:lnTo>
                    <a:pt x="516102" y="189217"/>
                  </a:lnTo>
                  <a:lnTo>
                    <a:pt x="526783" y="189217"/>
                  </a:lnTo>
                  <a:lnTo>
                    <a:pt x="526783" y="0"/>
                  </a:lnTo>
                  <a:close/>
                </a:path>
                <a:path w="970280" h="189865">
                  <a:moveTo>
                    <a:pt x="712203" y="2857"/>
                  </a:moveTo>
                  <a:lnTo>
                    <a:pt x="622109" y="2857"/>
                  </a:lnTo>
                  <a:lnTo>
                    <a:pt x="622109" y="10477"/>
                  </a:lnTo>
                  <a:lnTo>
                    <a:pt x="622109" y="87947"/>
                  </a:lnTo>
                  <a:lnTo>
                    <a:pt x="622109" y="96837"/>
                  </a:lnTo>
                  <a:lnTo>
                    <a:pt x="712203" y="96837"/>
                  </a:lnTo>
                  <a:lnTo>
                    <a:pt x="712203" y="88011"/>
                  </a:lnTo>
                  <a:lnTo>
                    <a:pt x="712203" y="11112"/>
                  </a:lnTo>
                  <a:lnTo>
                    <a:pt x="700265" y="11112"/>
                  </a:lnTo>
                  <a:lnTo>
                    <a:pt x="700265" y="87947"/>
                  </a:lnTo>
                  <a:lnTo>
                    <a:pt x="634047" y="87947"/>
                  </a:lnTo>
                  <a:lnTo>
                    <a:pt x="634047" y="10477"/>
                  </a:lnTo>
                  <a:lnTo>
                    <a:pt x="712203" y="10477"/>
                  </a:lnTo>
                  <a:lnTo>
                    <a:pt x="712203" y="2857"/>
                  </a:lnTo>
                  <a:close/>
                </a:path>
                <a:path w="970280" h="189865">
                  <a:moveTo>
                    <a:pt x="766483" y="178117"/>
                  </a:moveTo>
                  <a:lnTo>
                    <a:pt x="641591" y="178117"/>
                  </a:lnTo>
                  <a:lnTo>
                    <a:pt x="641591" y="124777"/>
                  </a:lnTo>
                  <a:lnTo>
                    <a:pt x="629653" y="124777"/>
                  </a:lnTo>
                  <a:lnTo>
                    <a:pt x="629653" y="178117"/>
                  </a:lnTo>
                  <a:lnTo>
                    <a:pt x="629653" y="187007"/>
                  </a:lnTo>
                  <a:lnTo>
                    <a:pt x="766483" y="187007"/>
                  </a:lnTo>
                  <a:lnTo>
                    <a:pt x="766483" y="178117"/>
                  </a:lnTo>
                  <a:close/>
                </a:path>
                <a:path w="970280" h="189865">
                  <a:moveTo>
                    <a:pt x="787641" y="58737"/>
                  </a:moveTo>
                  <a:lnTo>
                    <a:pt x="762711" y="58737"/>
                  </a:lnTo>
                  <a:lnTo>
                    <a:pt x="762711" y="317"/>
                  </a:lnTo>
                  <a:lnTo>
                    <a:pt x="750760" y="317"/>
                  </a:lnTo>
                  <a:lnTo>
                    <a:pt x="750760" y="58737"/>
                  </a:lnTo>
                  <a:lnTo>
                    <a:pt x="750760" y="67627"/>
                  </a:lnTo>
                  <a:lnTo>
                    <a:pt x="750760" y="140017"/>
                  </a:lnTo>
                  <a:lnTo>
                    <a:pt x="762711" y="140017"/>
                  </a:lnTo>
                  <a:lnTo>
                    <a:pt x="762711" y="67627"/>
                  </a:lnTo>
                  <a:lnTo>
                    <a:pt x="787641" y="67627"/>
                  </a:lnTo>
                  <a:lnTo>
                    <a:pt x="787641" y="58737"/>
                  </a:lnTo>
                  <a:close/>
                </a:path>
                <a:path w="970280" h="189865">
                  <a:moveTo>
                    <a:pt x="959040" y="54927"/>
                  </a:moveTo>
                  <a:lnTo>
                    <a:pt x="828294" y="54927"/>
                  </a:lnTo>
                  <a:lnTo>
                    <a:pt x="828294" y="11747"/>
                  </a:lnTo>
                  <a:lnTo>
                    <a:pt x="957783" y="11747"/>
                  </a:lnTo>
                  <a:lnTo>
                    <a:pt x="957783" y="2857"/>
                  </a:lnTo>
                  <a:lnTo>
                    <a:pt x="816356" y="2857"/>
                  </a:lnTo>
                  <a:lnTo>
                    <a:pt x="816356" y="11747"/>
                  </a:lnTo>
                  <a:lnTo>
                    <a:pt x="816356" y="54927"/>
                  </a:lnTo>
                  <a:lnTo>
                    <a:pt x="816356" y="63817"/>
                  </a:lnTo>
                  <a:lnTo>
                    <a:pt x="959040" y="63817"/>
                  </a:lnTo>
                  <a:lnTo>
                    <a:pt x="959040" y="54927"/>
                  </a:lnTo>
                  <a:close/>
                </a:path>
                <a:path w="970280" h="189865">
                  <a:moveTo>
                    <a:pt x="961351" y="180657"/>
                  </a:moveTo>
                  <a:lnTo>
                    <a:pt x="827455" y="180657"/>
                  </a:lnTo>
                  <a:lnTo>
                    <a:pt x="827455" y="155257"/>
                  </a:lnTo>
                  <a:lnTo>
                    <a:pt x="957580" y="155257"/>
                  </a:lnTo>
                  <a:lnTo>
                    <a:pt x="957580" y="146367"/>
                  </a:lnTo>
                  <a:lnTo>
                    <a:pt x="957580" y="122237"/>
                  </a:lnTo>
                  <a:lnTo>
                    <a:pt x="957580" y="113347"/>
                  </a:lnTo>
                  <a:lnTo>
                    <a:pt x="815301" y="113347"/>
                  </a:lnTo>
                  <a:lnTo>
                    <a:pt x="815301" y="122237"/>
                  </a:lnTo>
                  <a:lnTo>
                    <a:pt x="945845" y="122237"/>
                  </a:lnTo>
                  <a:lnTo>
                    <a:pt x="945845" y="146367"/>
                  </a:lnTo>
                  <a:lnTo>
                    <a:pt x="815301" y="146367"/>
                  </a:lnTo>
                  <a:lnTo>
                    <a:pt x="815301" y="155257"/>
                  </a:lnTo>
                  <a:lnTo>
                    <a:pt x="815301" y="180657"/>
                  </a:lnTo>
                  <a:lnTo>
                    <a:pt x="815301" y="189547"/>
                  </a:lnTo>
                  <a:lnTo>
                    <a:pt x="961351" y="189547"/>
                  </a:lnTo>
                  <a:lnTo>
                    <a:pt x="961351" y="180657"/>
                  </a:lnTo>
                  <a:close/>
                </a:path>
                <a:path w="970280" h="189865">
                  <a:moveTo>
                    <a:pt x="969733" y="84442"/>
                  </a:moveTo>
                  <a:lnTo>
                    <a:pt x="802944" y="84442"/>
                  </a:lnTo>
                  <a:lnTo>
                    <a:pt x="802944" y="93243"/>
                  </a:lnTo>
                  <a:lnTo>
                    <a:pt x="969733" y="93243"/>
                  </a:lnTo>
                  <a:lnTo>
                    <a:pt x="969733" y="84442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814083" y="8087253"/>
              <a:ext cx="148145" cy="189215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055654" y="8089977"/>
              <a:ext cx="166794" cy="186491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4374558" y="6872438"/>
              <a:ext cx="252409" cy="218120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14374558" y="6872438"/>
              <a:ext cx="252729" cy="218440"/>
            </a:xfrm>
            <a:custGeom>
              <a:avLst/>
              <a:gdLst/>
              <a:ahLst/>
              <a:cxnLst/>
              <a:rect l="l" t="t" r="r" b="b"/>
              <a:pathLst>
                <a:path w="252730" h="218440">
                  <a:moveTo>
                    <a:pt x="136841" y="151445"/>
                  </a:moveTo>
                  <a:lnTo>
                    <a:pt x="136841" y="199388"/>
                  </a:lnTo>
                  <a:lnTo>
                    <a:pt x="252409" y="199388"/>
                  </a:lnTo>
                  <a:lnTo>
                    <a:pt x="252409" y="218120"/>
                  </a:lnTo>
                  <a:lnTo>
                    <a:pt x="0" y="218120"/>
                  </a:lnTo>
                  <a:lnTo>
                    <a:pt x="0" y="199388"/>
                  </a:lnTo>
                  <a:lnTo>
                    <a:pt x="115568" y="199388"/>
                  </a:lnTo>
                  <a:lnTo>
                    <a:pt x="115568" y="151445"/>
                  </a:lnTo>
                  <a:lnTo>
                    <a:pt x="79691" y="151445"/>
                  </a:lnTo>
                  <a:lnTo>
                    <a:pt x="70881" y="151403"/>
                  </a:lnTo>
                  <a:lnTo>
                    <a:pt x="65166" y="151108"/>
                  </a:lnTo>
                  <a:lnTo>
                    <a:pt x="60046" y="150307"/>
                  </a:lnTo>
                  <a:lnTo>
                    <a:pt x="53021" y="148747"/>
                  </a:lnTo>
                  <a:lnTo>
                    <a:pt x="41274" y="146048"/>
                  </a:lnTo>
                  <a:lnTo>
                    <a:pt x="33178" y="139698"/>
                  </a:lnTo>
                  <a:lnTo>
                    <a:pt x="25082" y="133348"/>
                  </a:lnTo>
                  <a:lnTo>
                    <a:pt x="16509" y="96519"/>
                  </a:lnTo>
                  <a:lnTo>
                    <a:pt x="16576" y="87175"/>
                  </a:lnTo>
                  <a:lnTo>
                    <a:pt x="17045" y="81299"/>
                  </a:lnTo>
                  <a:lnTo>
                    <a:pt x="18318" y="76405"/>
                  </a:lnTo>
                  <a:lnTo>
                    <a:pt x="20796" y="70008"/>
                  </a:lnTo>
                  <a:lnTo>
                    <a:pt x="25082" y="59371"/>
                  </a:lnTo>
                  <a:lnTo>
                    <a:pt x="33178" y="53021"/>
                  </a:lnTo>
                  <a:lnTo>
                    <a:pt x="41274" y="46672"/>
                  </a:lnTo>
                  <a:lnTo>
                    <a:pt x="79691" y="41274"/>
                  </a:lnTo>
                  <a:lnTo>
                    <a:pt x="228597" y="41274"/>
                  </a:lnTo>
                  <a:lnTo>
                    <a:pt x="228597" y="60006"/>
                  </a:lnTo>
                  <a:lnTo>
                    <a:pt x="79691" y="60006"/>
                  </a:lnTo>
                  <a:lnTo>
                    <a:pt x="67626" y="60006"/>
                  </a:lnTo>
                  <a:lnTo>
                    <a:pt x="59689" y="61594"/>
                  </a:lnTo>
                  <a:lnTo>
                    <a:pt x="51751" y="63181"/>
                  </a:lnTo>
                  <a:lnTo>
                    <a:pt x="46830" y="67150"/>
                  </a:lnTo>
                  <a:lnTo>
                    <a:pt x="41909" y="71119"/>
                  </a:lnTo>
                  <a:lnTo>
                    <a:pt x="39845" y="78262"/>
                  </a:lnTo>
                  <a:lnTo>
                    <a:pt x="37782" y="85406"/>
                  </a:lnTo>
                  <a:lnTo>
                    <a:pt x="37782" y="96519"/>
                  </a:lnTo>
                  <a:lnTo>
                    <a:pt x="37782" y="107631"/>
                  </a:lnTo>
                  <a:lnTo>
                    <a:pt x="39845" y="114616"/>
                  </a:lnTo>
                  <a:lnTo>
                    <a:pt x="41909" y="121601"/>
                  </a:lnTo>
                  <a:lnTo>
                    <a:pt x="46830" y="125569"/>
                  </a:lnTo>
                  <a:lnTo>
                    <a:pt x="51751" y="129538"/>
                  </a:lnTo>
                  <a:lnTo>
                    <a:pt x="59689" y="131126"/>
                  </a:lnTo>
                  <a:lnTo>
                    <a:pt x="67626" y="132713"/>
                  </a:lnTo>
                  <a:lnTo>
                    <a:pt x="79691" y="132713"/>
                  </a:lnTo>
                  <a:lnTo>
                    <a:pt x="183830" y="132713"/>
                  </a:lnTo>
                  <a:lnTo>
                    <a:pt x="191450" y="132713"/>
                  </a:lnTo>
                  <a:lnTo>
                    <a:pt x="196848" y="132078"/>
                  </a:lnTo>
                  <a:lnTo>
                    <a:pt x="202245" y="131443"/>
                  </a:lnTo>
                  <a:lnTo>
                    <a:pt x="206690" y="129856"/>
                  </a:lnTo>
                  <a:lnTo>
                    <a:pt x="211135" y="128268"/>
                  </a:lnTo>
                  <a:lnTo>
                    <a:pt x="214786" y="125728"/>
                  </a:lnTo>
                  <a:lnTo>
                    <a:pt x="218437" y="123188"/>
                  </a:lnTo>
                  <a:lnTo>
                    <a:pt x="222247" y="119378"/>
                  </a:lnTo>
                  <a:lnTo>
                    <a:pt x="233995" y="132713"/>
                  </a:lnTo>
                  <a:lnTo>
                    <a:pt x="226375" y="141603"/>
                  </a:lnTo>
                  <a:lnTo>
                    <a:pt x="213675" y="146524"/>
                  </a:lnTo>
                  <a:lnTo>
                    <a:pt x="206065" y="149369"/>
                  </a:lnTo>
                  <a:lnTo>
                    <a:pt x="200419" y="150830"/>
                  </a:lnTo>
                  <a:lnTo>
                    <a:pt x="193940" y="151369"/>
                  </a:lnTo>
                  <a:lnTo>
                    <a:pt x="183830" y="151445"/>
                  </a:lnTo>
                  <a:lnTo>
                    <a:pt x="136841" y="151445"/>
                  </a:lnTo>
                  <a:close/>
                </a:path>
                <a:path w="252730" h="218440">
                  <a:moveTo>
                    <a:pt x="228597" y="18732"/>
                  </a:moveTo>
                  <a:lnTo>
                    <a:pt x="26669" y="18732"/>
                  </a:lnTo>
                  <a:lnTo>
                    <a:pt x="26669" y="0"/>
                  </a:lnTo>
                  <a:lnTo>
                    <a:pt x="228597" y="0"/>
                  </a:lnTo>
                  <a:lnTo>
                    <a:pt x="228597" y="18732"/>
                  </a:lnTo>
                  <a:close/>
                </a:path>
              </a:pathLst>
            </a:custGeom>
            <a:ln w="6614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4650144" y="6859738"/>
              <a:ext cx="266700" cy="243840"/>
            </a:xfrm>
            <a:custGeom>
              <a:avLst/>
              <a:gdLst/>
              <a:ahLst/>
              <a:cxnLst/>
              <a:rect l="l" t="t" r="r" b="b"/>
              <a:pathLst>
                <a:path w="266700" h="243840">
                  <a:moveTo>
                    <a:pt x="225572" y="190870"/>
                  </a:moveTo>
                  <a:lnTo>
                    <a:pt x="196346" y="190870"/>
                  </a:lnTo>
                  <a:lnTo>
                    <a:pt x="202285" y="189585"/>
                  </a:lnTo>
                  <a:lnTo>
                    <a:pt x="204472" y="184549"/>
                  </a:lnTo>
                  <a:lnTo>
                    <a:pt x="204688" y="177480"/>
                  </a:lnTo>
                  <a:lnTo>
                    <a:pt x="204785" y="165098"/>
                  </a:lnTo>
                  <a:lnTo>
                    <a:pt x="196213" y="157160"/>
                  </a:lnTo>
                  <a:lnTo>
                    <a:pt x="26352" y="157160"/>
                  </a:lnTo>
                  <a:lnTo>
                    <a:pt x="26352" y="139063"/>
                  </a:lnTo>
                  <a:lnTo>
                    <a:pt x="197165" y="139063"/>
                  </a:lnTo>
                  <a:lnTo>
                    <a:pt x="210182" y="142873"/>
                  </a:lnTo>
                  <a:lnTo>
                    <a:pt x="220342" y="150810"/>
                  </a:lnTo>
                  <a:lnTo>
                    <a:pt x="226057" y="164145"/>
                  </a:lnTo>
                  <a:lnTo>
                    <a:pt x="225950" y="177480"/>
                  </a:lnTo>
                  <a:lnTo>
                    <a:pt x="225572" y="190870"/>
                  </a:lnTo>
                  <a:close/>
                </a:path>
                <a:path w="266700" h="243840">
                  <a:moveTo>
                    <a:pt x="180338" y="243520"/>
                  </a:moveTo>
                  <a:lnTo>
                    <a:pt x="43497" y="243520"/>
                  </a:lnTo>
                  <a:lnTo>
                    <a:pt x="29527" y="237805"/>
                  </a:lnTo>
                  <a:lnTo>
                    <a:pt x="20319" y="227962"/>
                  </a:lnTo>
                  <a:lnTo>
                    <a:pt x="16192" y="215262"/>
                  </a:lnTo>
                  <a:lnTo>
                    <a:pt x="16192" y="200340"/>
                  </a:lnTo>
                  <a:lnTo>
                    <a:pt x="21589" y="186688"/>
                  </a:lnTo>
                  <a:lnTo>
                    <a:pt x="32384" y="177480"/>
                  </a:lnTo>
                  <a:lnTo>
                    <a:pt x="47942" y="173035"/>
                  </a:lnTo>
                  <a:lnTo>
                    <a:pt x="184783" y="189863"/>
                  </a:lnTo>
                  <a:lnTo>
                    <a:pt x="196346" y="190870"/>
                  </a:lnTo>
                  <a:lnTo>
                    <a:pt x="225572" y="190870"/>
                  </a:lnTo>
                  <a:lnTo>
                    <a:pt x="225556" y="191450"/>
                  </a:lnTo>
                  <a:lnTo>
                    <a:pt x="46672" y="191450"/>
                  </a:lnTo>
                  <a:lnTo>
                    <a:pt x="37464" y="201610"/>
                  </a:lnTo>
                  <a:lnTo>
                    <a:pt x="37464" y="216850"/>
                  </a:lnTo>
                  <a:lnTo>
                    <a:pt x="46672" y="225422"/>
                  </a:lnTo>
                  <a:lnTo>
                    <a:pt x="231500" y="225422"/>
                  </a:lnTo>
                  <a:lnTo>
                    <a:pt x="223835" y="233677"/>
                  </a:lnTo>
                  <a:lnTo>
                    <a:pt x="211611" y="238598"/>
                  </a:lnTo>
                  <a:lnTo>
                    <a:pt x="204247" y="241443"/>
                  </a:lnTo>
                  <a:lnTo>
                    <a:pt x="198534" y="242904"/>
                  </a:lnTo>
                  <a:lnTo>
                    <a:pt x="191542" y="243443"/>
                  </a:lnTo>
                  <a:lnTo>
                    <a:pt x="180338" y="243520"/>
                  </a:lnTo>
                  <a:close/>
                </a:path>
                <a:path w="266700" h="243840">
                  <a:moveTo>
                    <a:pt x="208645" y="210728"/>
                  </a:moveTo>
                  <a:lnTo>
                    <a:pt x="184783" y="208595"/>
                  </a:lnTo>
                  <a:lnTo>
                    <a:pt x="46672" y="191450"/>
                  </a:lnTo>
                  <a:lnTo>
                    <a:pt x="225556" y="191450"/>
                  </a:lnTo>
                  <a:lnTo>
                    <a:pt x="225412" y="196540"/>
                  </a:lnTo>
                  <a:lnTo>
                    <a:pt x="220898" y="207801"/>
                  </a:lnTo>
                  <a:lnTo>
                    <a:pt x="208645" y="210728"/>
                  </a:lnTo>
                  <a:close/>
                </a:path>
                <a:path w="266700" h="243840">
                  <a:moveTo>
                    <a:pt x="231500" y="225422"/>
                  </a:moveTo>
                  <a:lnTo>
                    <a:pt x="194308" y="225422"/>
                  </a:lnTo>
                  <a:lnTo>
                    <a:pt x="212722" y="219707"/>
                  </a:lnTo>
                  <a:lnTo>
                    <a:pt x="220342" y="212087"/>
                  </a:lnTo>
                  <a:lnTo>
                    <a:pt x="232090" y="224787"/>
                  </a:lnTo>
                  <a:lnTo>
                    <a:pt x="231500" y="225422"/>
                  </a:lnTo>
                  <a:close/>
                </a:path>
                <a:path w="266700" h="243840">
                  <a:moveTo>
                    <a:pt x="110171" y="113346"/>
                  </a:moveTo>
                  <a:lnTo>
                    <a:pt x="53339" y="113346"/>
                  </a:lnTo>
                  <a:lnTo>
                    <a:pt x="36083" y="113200"/>
                  </a:lnTo>
                  <a:lnTo>
                    <a:pt x="1488" y="93443"/>
                  </a:lnTo>
                  <a:lnTo>
                    <a:pt x="0" y="75881"/>
                  </a:lnTo>
                  <a:lnTo>
                    <a:pt x="186" y="64722"/>
                  </a:lnTo>
                  <a:lnTo>
                    <a:pt x="36083" y="38245"/>
                  </a:lnTo>
                  <a:lnTo>
                    <a:pt x="53339" y="38099"/>
                  </a:lnTo>
                  <a:lnTo>
                    <a:pt x="151763" y="38099"/>
                  </a:lnTo>
                  <a:lnTo>
                    <a:pt x="151763" y="56196"/>
                  </a:lnTo>
                  <a:lnTo>
                    <a:pt x="32702" y="56196"/>
                  </a:lnTo>
                  <a:lnTo>
                    <a:pt x="21272" y="65404"/>
                  </a:lnTo>
                  <a:lnTo>
                    <a:pt x="21272" y="86041"/>
                  </a:lnTo>
                  <a:lnTo>
                    <a:pt x="32702" y="95249"/>
                  </a:lnTo>
                  <a:lnTo>
                    <a:pt x="159791" y="95249"/>
                  </a:lnTo>
                  <a:lnTo>
                    <a:pt x="152715" y="103503"/>
                  </a:lnTo>
                  <a:lnTo>
                    <a:pt x="140016" y="108425"/>
                  </a:lnTo>
                  <a:lnTo>
                    <a:pt x="132406" y="111270"/>
                  </a:lnTo>
                  <a:lnTo>
                    <a:pt x="126760" y="112731"/>
                  </a:lnTo>
                  <a:lnTo>
                    <a:pt x="120281" y="113269"/>
                  </a:lnTo>
                  <a:lnTo>
                    <a:pt x="110171" y="113346"/>
                  </a:lnTo>
                  <a:close/>
                </a:path>
                <a:path w="266700" h="243840">
                  <a:moveTo>
                    <a:pt x="159791" y="95249"/>
                  </a:moveTo>
                  <a:lnTo>
                    <a:pt x="117791" y="95249"/>
                  </a:lnTo>
                  <a:lnTo>
                    <a:pt x="128586" y="93979"/>
                  </a:lnTo>
                  <a:lnTo>
                    <a:pt x="137476" y="90804"/>
                  </a:lnTo>
                  <a:lnTo>
                    <a:pt x="144778" y="85724"/>
                  </a:lnTo>
                  <a:lnTo>
                    <a:pt x="148588" y="81914"/>
                  </a:lnTo>
                  <a:lnTo>
                    <a:pt x="160335" y="94614"/>
                  </a:lnTo>
                  <a:lnTo>
                    <a:pt x="159791" y="95249"/>
                  </a:lnTo>
                  <a:close/>
                </a:path>
                <a:path w="266700" h="243840">
                  <a:moveTo>
                    <a:pt x="219707" y="125728"/>
                  </a:moveTo>
                  <a:lnTo>
                    <a:pt x="198435" y="125728"/>
                  </a:lnTo>
                  <a:lnTo>
                    <a:pt x="198435" y="0"/>
                  </a:lnTo>
                  <a:lnTo>
                    <a:pt x="219707" y="0"/>
                  </a:lnTo>
                  <a:lnTo>
                    <a:pt x="219707" y="55244"/>
                  </a:lnTo>
                  <a:lnTo>
                    <a:pt x="266697" y="55244"/>
                  </a:lnTo>
                  <a:lnTo>
                    <a:pt x="266697" y="73976"/>
                  </a:lnTo>
                  <a:lnTo>
                    <a:pt x="219707" y="73976"/>
                  </a:lnTo>
                  <a:lnTo>
                    <a:pt x="219707" y="125728"/>
                  </a:lnTo>
                  <a:close/>
                </a:path>
                <a:path w="266700" h="243840">
                  <a:moveTo>
                    <a:pt x="151763" y="21272"/>
                  </a:moveTo>
                  <a:lnTo>
                    <a:pt x="13334" y="21272"/>
                  </a:lnTo>
                  <a:lnTo>
                    <a:pt x="13334" y="3174"/>
                  </a:lnTo>
                  <a:lnTo>
                    <a:pt x="151763" y="3174"/>
                  </a:lnTo>
                  <a:lnTo>
                    <a:pt x="151763" y="21272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1" name="object 191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4646838" y="6856431"/>
              <a:ext cx="273311" cy="250134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5009273" y="6856431"/>
              <a:ext cx="1057529" cy="2533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2025-04-07T01:04:16Z</dcterms:created>
  <dcterms:modified xsi:type="dcterms:W3CDTF">2025-04-07T01:04:16Z</dcterms:modified>
</cp:coreProperties>
</file>