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Resized_174398787004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3376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Resized_174398786795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16181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