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77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98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21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53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64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88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8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92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75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21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84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B462-CB17-49BD-BB28-EC2703299306}" type="datetimeFigureOut">
              <a:rPr lang="ko-KR" altLang="en-US" smtClean="0"/>
              <a:t>2025-03-28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0BAA-8D97-4D14-B8BD-5129C7A29B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82"/>
            <a:ext cx="9144000" cy="64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8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5"/>
            <a:ext cx="9179623" cy="64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93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화면 슬라이드 쇼(4:3)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2025-03-28T07:42:42Z</dcterms:created>
  <dcterms:modified xsi:type="dcterms:W3CDTF">2025-03-28T07:49:42Z</dcterms:modified>
</cp:coreProperties>
</file>