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450" r:id="rId3"/>
  </p:sldIdLst>
  <p:sldSz cx="9361488" cy="5761038"/>
  <p:notesSz cx="6858000" cy="9144000"/>
  <p:defaultTextStyle>
    <a:defPPr>
      <a:defRPr lang="ko-KR"/>
    </a:defPPr>
    <a:lvl1pPr marL="0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5292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0585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5877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1170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26462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1755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57047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2340" algn="l" defTabSz="9305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B43"/>
    <a:srgbClr val="FFEF9A"/>
    <a:srgbClr val="D1B9E9"/>
    <a:srgbClr val="642F97"/>
    <a:srgbClr val="FEDB8C"/>
    <a:srgbClr val="FEC23D"/>
    <a:srgbClr val="C2E6FC"/>
    <a:srgbClr val="004D9B"/>
    <a:srgbClr val="194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 autoAdjust="0"/>
    <p:restoredTop sz="97457" autoAdjust="0"/>
  </p:normalViewPr>
  <p:slideViewPr>
    <p:cSldViewPr>
      <p:cViewPr varScale="1">
        <p:scale>
          <a:sx n="131" d="100"/>
          <a:sy n="131" d="100"/>
        </p:scale>
        <p:origin x="900" y="150"/>
      </p:cViewPr>
      <p:guideLst>
        <p:guide orient="horz" pos="771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7894-7DEC-4AF7-8929-176C3587FD03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88E8-B1BA-4E0C-AE73-59DC509814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23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7"/>
            <a:ext cx="7957265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5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20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7079" y="192035"/>
            <a:ext cx="2106335" cy="40967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8074" y="192035"/>
            <a:ext cx="6162980" cy="40967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3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2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7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5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0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5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1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2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1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22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90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074" y="1120202"/>
            <a:ext cx="4134657" cy="31685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8757" y="1120202"/>
            <a:ext cx="4134657" cy="31685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1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7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292" indent="0">
              <a:buNone/>
              <a:defRPr sz="2000" b="1"/>
            </a:lvl2pPr>
            <a:lvl3pPr marL="930585" indent="0">
              <a:buNone/>
              <a:defRPr sz="1800" b="1"/>
            </a:lvl3pPr>
            <a:lvl4pPr marL="1395877" indent="0">
              <a:buNone/>
              <a:defRPr sz="1600" b="1"/>
            </a:lvl4pPr>
            <a:lvl5pPr marL="1861170" indent="0">
              <a:buNone/>
              <a:defRPr sz="1600" b="1"/>
            </a:lvl5pPr>
            <a:lvl6pPr marL="2326462" indent="0">
              <a:buNone/>
              <a:defRPr sz="1600" b="1"/>
            </a:lvl6pPr>
            <a:lvl7pPr marL="2791755" indent="0">
              <a:buNone/>
              <a:defRPr sz="1600" b="1"/>
            </a:lvl7pPr>
            <a:lvl8pPr marL="3257047" indent="0">
              <a:buNone/>
              <a:defRPr sz="1600" b="1"/>
            </a:lvl8pPr>
            <a:lvl9pPr marL="372234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7" y="1289567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292" indent="0">
              <a:buNone/>
              <a:defRPr sz="2000" b="1"/>
            </a:lvl2pPr>
            <a:lvl3pPr marL="930585" indent="0">
              <a:buNone/>
              <a:defRPr sz="1800" b="1"/>
            </a:lvl3pPr>
            <a:lvl4pPr marL="1395877" indent="0">
              <a:buNone/>
              <a:defRPr sz="1600" b="1"/>
            </a:lvl4pPr>
            <a:lvl5pPr marL="1861170" indent="0">
              <a:buNone/>
              <a:defRPr sz="1600" b="1"/>
            </a:lvl5pPr>
            <a:lvl6pPr marL="2326462" indent="0">
              <a:buNone/>
              <a:defRPr sz="1600" b="1"/>
            </a:lvl6pPr>
            <a:lvl7pPr marL="2791755" indent="0">
              <a:buNone/>
              <a:defRPr sz="1600" b="1"/>
            </a:lvl7pPr>
            <a:lvl8pPr marL="3257047" indent="0">
              <a:buNone/>
              <a:defRPr sz="1600" b="1"/>
            </a:lvl8pPr>
            <a:lvl9pPr marL="372234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7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9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84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24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6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6" y="1205552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65292" indent="0">
              <a:buNone/>
              <a:defRPr sz="1200"/>
            </a:lvl2pPr>
            <a:lvl3pPr marL="930585" indent="0">
              <a:buNone/>
              <a:defRPr sz="1000"/>
            </a:lvl3pPr>
            <a:lvl4pPr marL="1395877" indent="0">
              <a:buNone/>
              <a:defRPr sz="900"/>
            </a:lvl4pPr>
            <a:lvl5pPr marL="1861170" indent="0">
              <a:buNone/>
              <a:defRPr sz="900"/>
            </a:lvl5pPr>
            <a:lvl6pPr marL="2326462" indent="0">
              <a:buNone/>
              <a:defRPr sz="900"/>
            </a:lvl6pPr>
            <a:lvl7pPr marL="2791755" indent="0">
              <a:buNone/>
              <a:defRPr sz="900"/>
            </a:lvl7pPr>
            <a:lvl8pPr marL="3257047" indent="0">
              <a:buNone/>
              <a:defRPr sz="900"/>
            </a:lvl8pPr>
            <a:lvl9pPr marL="372234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6"/>
            <a:ext cx="5616893" cy="476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300"/>
            </a:lvl1pPr>
            <a:lvl2pPr marL="465292" indent="0">
              <a:buNone/>
              <a:defRPr sz="2800"/>
            </a:lvl2pPr>
            <a:lvl3pPr marL="930585" indent="0">
              <a:buNone/>
              <a:defRPr sz="2400"/>
            </a:lvl3pPr>
            <a:lvl4pPr marL="1395877" indent="0">
              <a:buNone/>
              <a:defRPr sz="2000"/>
            </a:lvl4pPr>
            <a:lvl5pPr marL="1861170" indent="0">
              <a:buNone/>
              <a:defRPr sz="2000"/>
            </a:lvl5pPr>
            <a:lvl6pPr marL="2326462" indent="0">
              <a:buNone/>
              <a:defRPr sz="2000"/>
            </a:lvl6pPr>
            <a:lvl7pPr marL="2791755" indent="0">
              <a:buNone/>
              <a:defRPr sz="2000"/>
            </a:lvl7pPr>
            <a:lvl8pPr marL="3257047" indent="0">
              <a:buNone/>
              <a:defRPr sz="2000"/>
            </a:lvl8pPr>
            <a:lvl9pPr marL="372234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65292" indent="0">
              <a:buNone/>
              <a:defRPr sz="1200"/>
            </a:lvl2pPr>
            <a:lvl3pPr marL="930585" indent="0">
              <a:buNone/>
              <a:defRPr sz="1000"/>
            </a:lvl3pPr>
            <a:lvl4pPr marL="1395877" indent="0">
              <a:buNone/>
              <a:defRPr sz="900"/>
            </a:lvl4pPr>
            <a:lvl5pPr marL="1861170" indent="0">
              <a:buNone/>
              <a:defRPr sz="900"/>
            </a:lvl5pPr>
            <a:lvl6pPr marL="2326462" indent="0">
              <a:buNone/>
              <a:defRPr sz="900"/>
            </a:lvl6pPr>
            <a:lvl7pPr marL="2791755" indent="0">
              <a:buNone/>
              <a:defRPr sz="900"/>
            </a:lvl7pPr>
            <a:lvl8pPr marL="3257047" indent="0">
              <a:buNone/>
              <a:defRPr sz="900"/>
            </a:lvl8pPr>
            <a:lvl9pPr marL="372234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3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3058" tIns="46529" rIns="93058" bIns="46529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2"/>
            <a:ext cx="8425339" cy="3802019"/>
          </a:xfrm>
          <a:prstGeom prst="rect">
            <a:avLst/>
          </a:prstGeom>
        </p:spPr>
        <p:txBody>
          <a:bodyPr vert="horz" lIns="93058" tIns="46529" rIns="93058" bIns="4652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4" y="5339630"/>
            <a:ext cx="2184347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E3D8-5660-478F-9262-ED4CB3F81B69}" type="datetimeFigureOut">
              <a:rPr lang="ko-KR" altLang="en-US" smtClean="0"/>
              <a:t>2025-04-07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30"/>
            <a:ext cx="2964471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30"/>
            <a:ext cx="2184347" cy="306722"/>
          </a:xfrm>
          <a:prstGeom prst="rect">
            <a:avLst/>
          </a:prstGeom>
        </p:spPr>
        <p:txBody>
          <a:bodyPr vert="horz" lIns="93058" tIns="46529" rIns="93058" bIns="465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2BA1-8C31-4564-A8F9-22F87F4FA0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0585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969" indent="-348969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6100" indent="-290808" algn="l" defTabSz="930585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231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524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816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108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401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9693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4986" indent="-232646" algn="l" defTabSz="93058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292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585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877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1170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6462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1755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7047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2340" algn="l" defTabSz="93058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사람, 실외, 그룹, 사람들이(가) 표시된 사진&#10;&#10;자동 생성된 설명">
            <a:extLst>
              <a:ext uri="{FF2B5EF4-FFF2-40B4-BE49-F238E27FC236}">
                <a16:creationId xmlns:a16="http://schemas.microsoft.com/office/drawing/2014/main" id="{9AD052F7-DF1E-5327-65BA-4D43BF41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b="11321"/>
          <a:stretch/>
        </p:blipFill>
        <p:spPr>
          <a:xfrm>
            <a:off x="0" y="-109730"/>
            <a:ext cx="9361488" cy="5870768"/>
          </a:xfrm>
          <a:prstGeom prst="rect">
            <a:avLst/>
          </a:prstGeom>
        </p:spPr>
      </p:pic>
      <p:grpSp>
        <p:nvGrpSpPr>
          <p:cNvPr id="8" name="그룹 1003">
            <a:extLst>
              <a:ext uri="{FF2B5EF4-FFF2-40B4-BE49-F238E27FC236}">
                <a16:creationId xmlns:a16="http://schemas.microsoft.com/office/drawing/2014/main" id="{AE8B6D86-9650-A79E-0CE4-EC1FAF402CDD}"/>
              </a:ext>
            </a:extLst>
          </p:cNvPr>
          <p:cNvGrpSpPr/>
          <p:nvPr/>
        </p:nvGrpSpPr>
        <p:grpSpPr>
          <a:xfrm>
            <a:off x="0" y="-109730"/>
            <a:ext cx="9492456" cy="2405717"/>
            <a:chOff x="-173014" y="-1467584"/>
            <a:chExt cx="16492774" cy="9221508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2F0D5F15-DF24-8621-7965-4F4BD570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73014" y="-1467584"/>
              <a:ext cx="16492774" cy="9221508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1B29852-E988-A1DC-E51E-8C2F1E4EFEB0}"/>
              </a:ext>
            </a:extLst>
          </p:cNvPr>
          <p:cNvSpPr/>
          <p:nvPr/>
        </p:nvSpPr>
        <p:spPr>
          <a:xfrm>
            <a:off x="436836" y="216019"/>
            <a:ext cx="3672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n-US" altLang="ko-KR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o-KR" alt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콩푸대</a:t>
            </a:r>
            <a:r>
              <a:rPr lang="ko-KR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마을학교 소개서</a:t>
            </a:r>
            <a:endParaRPr lang="en-US" altLang="ko-K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o-KR" alt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마을에서 함께 놀자</a:t>
            </a:r>
            <a:endParaRPr lang="en-US" altLang="ko-KR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D826EEF-F765-57AF-032A-9B5DD11C9C47}"/>
              </a:ext>
            </a:extLst>
          </p:cNvPr>
          <p:cNvSpPr/>
          <p:nvPr/>
        </p:nvSpPr>
        <p:spPr bwMode="auto">
          <a:xfrm>
            <a:off x="4680744" y="2496344"/>
            <a:ext cx="4104902" cy="7683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3" name="Rectangle 304">
            <a:extLst>
              <a:ext uri="{FF2B5EF4-FFF2-40B4-BE49-F238E27FC236}">
                <a16:creationId xmlns:a16="http://schemas.microsoft.com/office/drawing/2014/main" id="{7303C898-2DB1-7628-11FB-6F9D53131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006" y="2632869"/>
            <a:ext cx="34016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2021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년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무안군ㆍ무안교육청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  <a:p>
            <a:pPr eaLnBrk="1" latinLnBrk="1" hangingPunct="1"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마을학교 지정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.</a:t>
            </a:r>
          </a:p>
          <a:p>
            <a:pPr eaLnBrk="1" latinLnBrk="1" hangingPunct="1">
              <a:defRPr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" name="육각형 3">
            <a:extLst>
              <a:ext uri="{FF2B5EF4-FFF2-40B4-BE49-F238E27FC236}">
                <a16:creationId xmlns:a16="http://schemas.microsoft.com/office/drawing/2014/main" id="{BD9FEFF0-A4C0-28B3-65E5-06F3473E4803}"/>
              </a:ext>
            </a:extLst>
          </p:cNvPr>
          <p:cNvSpPr/>
          <p:nvPr/>
        </p:nvSpPr>
        <p:spPr bwMode="auto">
          <a:xfrm rot="5400000">
            <a:off x="4021932" y="2339181"/>
            <a:ext cx="1255712" cy="1081087"/>
          </a:xfrm>
          <a:prstGeom prst="hexagon">
            <a:avLst/>
          </a:prstGeom>
          <a:solidFill>
            <a:schemeClr val="accent5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5" name="Rectangle 304">
            <a:extLst>
              <a:ext uri="{FF2B5EF4-FFF2-40B4-BE49-F238E27FC236}">
                <a16:creationId xmlns:a16="http://schemas.microsoft.com/office/drawing/2014/main" id="{0C87B168-D391-CD5D-63C5-020754EE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81" y="2685256"/>
            <a:ext cx="96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나눔고딕 ExtraBold" pitchFamily="50" charset="-127"/>
              </a:rPr>
              <a:t>소개</a:t>
            </a:r>
            <a:endParaRPr kumimoji="0"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나눔고딕 ExtraBold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E3DB58-464A-81F2-4983-28B1D8757B28}"/>
              </a:ext>
            </a:extLst>
          </p:cNvPr>
          <p:cNvSpPr/>
          <p:nvPr/>
        </p:nvSpPr>
        <p:spPr bwMode="auto">
          <a:xfrm>
            <a:off x="4680744" y="3488531"/>
            <a:ext cx="4104902" cy="766763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D4C89E52-9930-F3B2-65CD-0E7E0491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006" y="3626644"/>
            <a:ext cx="3329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일로 동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초등학교ㆍ병설유치원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  <a:p>
            <a:pPr eaLnBrk="1" latinLnBrk="1" hangingPunct="1"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무안거주 학생 및 지역주민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2" name="육각형 11">
            <a:extLst>
              <a:ext uri="{FF2B5EF4-FFF2-40B4-BE49-F238E27FC236}">
                <a16:creationId xmlns:a16="http://schemas.microsoft.com/office/drawing/2014/main" id="{7367771A-C7E5-3FD0-4334-ADF808C59B15}"/>
              </a:ext>
            </a:extLst>
          </p:cNvPr>
          <p:cNvSpPr/>
          <p:nvPr/>
        </p:nvSpPr>
        <p:spPr bwMode="auto">
          <a:xfrm rot="5400000">
            <a:off x="4021138" y="3332162"/>
            <a:ext cx="1257300" cy="1081087"/>
          </a:xfrm>
          <a:prstGeom prst="hexagon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677B1C7D-B2B0-B637-6C04-FE4986F2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81" y="3683794"/>
            <a:ext cx="96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나눔고딕 ExtraBold" pitchFamily="50" charset="-127"/>
              </a:rPr>
              <a:t>연계학교</a:t>
            </a:r>
            <a:endParaRPr kumimoji="0" lang="en-US" altLang="ko-KR" sz="1400" dirty="0">
              <a:solidFill>
                <a:schemeClr val="bg1"/>
              </a:solidFill>
              <a:latin typeface="+mj-lt"/>
              <a:ea typeface="나눔고딕 ExtraBold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874F063-1A1A-C7BB-F974-075737FF2695}"/>
              </a:ext>
            </a:extLst>
          </p:cNvPr>
          <p:cNvSpPr/>
          <p:nvPr/>
        </p:nvSpPr>
        <p:spPr bwMode="auto">
          <a:xfrm>
            <a:off x="4680744" y="4482306"/>
            <a:ext cx="4104902" cy="766763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822EC8BC-8721-E7C2-FAD9-25B15544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006" y="4618831"/>
            <a:ext cx="3329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eaLnBrk="1" latinLnBrk="1" hangingPunct="1"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24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절기와 세시 풍속을 접목한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  <a:p>
            <a:pPr eaLnBrk="1" latinLnBrk="1" hangingPunct="1">
              <a:defRPr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농사체험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 panose="020D0604000000000000" pitchFamily="50" charset="-127"/>
              </a:rPr>
              <a:t>마을 교육 공동체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6" name="육각형 15">
            <a:extLst>
              <a:ext uri="{FF2B5EF4-FFF2-40B4-BE49-F238E27FC236}">
                <a16:creationId xmlns:a16="http://schemas.microsoft.com/office/drawing/2014/main" id="{09D12668-AAFD-D75F-9BE5-F13C13718356}"/>
              </a:ext>
            </a:extLst>
          </p:cNvPr>
          <p:cNvSpPr/>
          <p:nvPr/>
        </p:nvSpPr>
        <p:spPr bwMode="auto">
          <a:xfrm rot="5400000">
            <a:off x="4022725" y="4324350"/>
            <a:ext cx="1254125" cy="1081087"/>
          </a:xfrm>
          <a:prstGeom prst="hexagon">
            <a:avLst/>
          </a:prstGeom>
          <a:solidFill>
            <a:schemeClr val="accent3">
              <a:lumMod val="75000"/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 sz="1400">
              <a:latin typeface="+mj-lt"/>
            </a:endParaRPr>
          </a:p>
        </p:txBody>
      </p:sp>
      <p:sp>
        <p:nvSpPr>
          <p:cNvPr id="17" name="Rectangle 304">
            <a:extLst>
              <a:ext uri="{FF2B5EF4-FFF2-40B4-BE49-F238E27FC236}">
                <a16:creationId xmlns:a16="http://schemas.microsoft.com/office/drawing/2014/main" id="{1C4AA138-17BC-FA35-4CB4-71146B23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81" y="4725194"/>
            <a:ext cx="960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r>
              <a:rPr kumimoji="0" lang="ko-KR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나눔고딕 ExtraBold" pitchFamily="50" charset="-127"/>
              </a:rPr>
              <a:t>주요 프로그램소개</a:t>
            </a:r>
            <a:endParaRPr kumimoji="0"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나눔고딕 ExtraBold" pitchFamily="50" charset="-127"/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BA7E5074-7A43-F6B8-85A3-3DBA99809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819" y="3339306"/>
            <a:ext cx="2587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1400">
              <a:latin typeface="+mj-lt"/>
            </a:endParaRP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F0D959EF-8317-7599-660B-3712C94D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819" y="4326731"/>
            <a:ext cx="258762" cy="968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1400">
              <a:latin typeface="+mj-lt"/>
            </a:endParaRPr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15D9308F-5F2E-9023-1A1D-C553A77E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819" y="5326856"/>
            <a:ext cx="258762" cy="984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4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664731D1-4CEB-6389-D6E4-E3CD633DC55F}"/>
              </a:ext>
            </a:extLst>
          </p:cNvPr>
          <p:cNvSpPr/>
          <p:nvPr/>
        </p:nvSpPr>
        <p:spPr>
          <a:xfrm>
            <a:off x="0" y="201"/>
            <a:ext cx="9361488" cy="1080118"/>
          </a:xfrm>
          <a:prstGeom prst="rect">
            <a:avLst/>
          </a:prstGeom>
          <a:solidFill>
            <a:srgbClr val="94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+mj-lt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989BA84-4667-70EA-E0C2-66EA972569A5}"/>
              </a:ext>
            </a:extLst>
          </p:cNvPr>
          <p:cNvSpPr/>
          <p:nvPr/>
        </p:nvSpPr>
        <p:spPr>
          <a:xfrm>
            <a:off x="5602153" y="272246"/>
            <a:ext cx="36724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콩푸대</a:t>
            </a:r>
            <a:r>
              <a:rPr lang="ko-KR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마을학교 소개서</a:t>
            </a:r>
            <a:endParaRPr lang="en-US" altLang="ko-KR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o-KR" alt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마을에서 함께 놀자</a:t>
            </a:r>
            <a:endParaRPr lang="en-US" altLang="ko-KR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그림 10" descr="실외, 밤, 사람들, 어두운이(가) 표시된 사진&#10;&#10;자동 생성된 설명">
            <a:extLst>
              <a:ext uri="{FF2B5EF4-FFF2-40B4-BE49-F238E27FC236}">
                <a16:creationId xmlns:a16="http://schemas.microsoft.com/office/drawing/2014/main" id="{622FE175-F774-2254-A8FD-3DE4E1491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1352364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 descr="사람, 실내, 그룹, 사람들이(가) 표시된 사진&#10;&#10;자동 생성된 설명">
            <a:extLst>
              <a:ext uri="{FF2B5EF4-FFF2-40B4-BE49-F238E27FC236}">
                <a16:creationId xmlns:a16="http://schemas.microsoft.com/office/drawing/2014/main" id="{120F2858-34C4-6BC7-CEBE-33BC4FA7B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91" y="1352364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그림 19" descr="텍스트, 사람, 실외, 서있는이(가) 표시된 사진&#10;&#10;자동 생성된 설명">
            <a:extLst>
              <a:ext uri="{FF2B5EF4-FFF2-40B4-BE49-F238E27FC236}">
                <a16:creationId xmlns:a16="http://schemas.microsoft.com/office/drawing/2014/main" id="{D3CC0546-0A3A-C4C7-803F-0294F2264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19" y="1352364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 descr="텍스트, 사람, 사람들, 군중이(가) 표시된 사진&#10;&#10;자동 생성된 설명">
            <a:extLst>
              <a:ext uri="{FF2B5EF4-FFF2-40B4-BE49-F238E27FC236}">
                <a16:creationId xmlns:a16="http://schemas.microsoft.com/office/drawing/2014/main" id="{3483FF15-0A64-FA3E-762E-8B4C2D703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46" y="1352364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그림 22" descr="텍스트, 다른, 여러개이(가) 표시된 사진&#10;&#10;자동 생성된 설명">
            <a:extLst>
              <a:ext uri="{FF2B5EF4-FFF2-40B4-BE49-F238E27FC236}">
                <a16:creationId xmlns:a16="http://schemas.microsoft.com/office/drawing/2014/main" id="{F7C84BB1-8AAD-721B-1988-E63B18557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7" y="3600759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그림 23" descr="잔디, 사람, 실외, 다채로운이(가) 표시된 사진&#10;&#10;자동 생성된 설명">
            <a:extLst>
              <a:ext uri="{FF2B5EF4-FFF2-40B4-BE49-F238E27FC236}">
                <a16:creationId xmlns:a16="http://schemas.microsoft.com/office/drawing/2014/main" id="{AA2047CD-06DC-CC3F-D965-0321D14F1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87" y="3600759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그림 25" descr="사람, 실외, 그룹, 사람들이(가) 표시된 사진&#10;&#10;자동 생성된 설명">
            <a:extLst>
              <a:ext uri="{FF2B5EF4-FFF2-40B4-BE49-F238E27FC236}">
                <a16:creationId xmlns:a16="http://schemas.microsoft.com/office/drawing/2014/main" id="{256A0FE6-7118-EBEB-CDB3-267F6EF81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46" y="3600759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B191A3C-4996-453F-C7A4-12134111E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7" y="3600759"/>
            <a:ext cx="144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E866AE-A51E-7CC3-2844-2B4F67403771}"/>
              </a:ext>
            </a:extLst>
          </p:cNvPr>
          <p:cNvSpPr txBox="1"/>
          <p:nvPr/>
        </p:nvSpPr>
        <p:spPr>
          <a:xfrm>
            <a:off x="788055" y="3019260"/>
            <a:ext cx="1012369" cy="272982"/>
          </a:xfrm>
          <a:prstGeom prst="rect">
            <a:avLst/>
          </a:prstGeom>
          <a:noFill/>
        </p:spPr>
        <p:txBody>
          <a:bodyPr wrap="square" lIns="87462" tIns="43731" rIns="87462" bIns="43731" rtlCol="0">
            <a:spAutoFit/>
          </a:bodyPr>
          <a:lstStyle/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정월 대보름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632688-07E1-8253-5507-F0800BAE0588}"/>
              </a:ext>
            </a:extLst>
          </p:cNvPr>
          <p:cNvSpPr txBox="1"/>
          <p:nvPr/>
        </p:nvSpPr>
        <p:spPr>
          <a:xfrm>
            <a:off x="2824343" y="2926927"/>
            <a:ext cx="1241026" cy="457648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pPr algn="ctr"/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전통발효식품</a:t>
            </a: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 </a:t>
            </a:r>
          </a:p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메주로 </a:t>
            </a:r>
            <a:r>
              <a:rPr lang="ko-KR" altLang="en-US" sz="1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장만들기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1A282-D2C4-B2A8-6B22-7E3A72A3D471}"/>
              </a:ext>
            </a:extLst>
          </p:cNvPr>
          <p:cNvSpPr txBox="1"/>
          <p:nvPr/>
        </p:nvSpPr>
        <p:spPr>
          <a:xfrm>
            <a:off x="5089288" y="3019260"/>
            <a:ext cx="952486" cy="272982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청명 식목일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4D2F1-44D5-B4A3-C259-3E33E38D4F7A}"/>
              </a:ext>
            </a:extLst>
          </p:cNvPr>
          <p:cNvSpPr txBox="1"/>
          <p:nvPr/>
        </p:nvSpPr>
        <p:spPr>
          <a:xfrm>
            <a:off x="7065693" y="2926927"/>
            <a:ext cx="1241026" cy="457648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곡우와 입하사이</a:t>
            </a:r>
            <a:endParaRPr lang="en-US" altLang="ko-KR" sz="1200" b="1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모내기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7D0DE3-BAFD-AF8E-1A49-1C3104AF082C}"/>
              </a:ext>
            </a:extLst>
          </p:cNvPr>
          <p:cNvSpPr txBox="1"/>
          <p:nvPr/>
        </p:nvSpPr>
        <p:spPr>
          <a:xfrm>
            <a:off x="862881" y="5195179"/>
            <a:ext cx="862717" cy="457648"/>
          </a:xfrm>
          <a:prstGeom prst="rect">
            <a:avLst/>
          </a:prstGeom>
          <a:noFill/>
        </p:spPr>
        <p:txBody>
          <a:bodyPr wrap="square" lIns="87462" tIns="43731" rIns="87462" bIns="43731" rtlCol="0">
            <a:spAutoFit/>
          </a:bodyPr>
          <a:lstStyle/>
          <a:p>
            <a:pPr algn="ctr"/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양파 캐기 </a:t>
            </a:r>
            <a:endParaRPr lang="en-US" altLang="ko-KR" sz="1200" b="1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ea typeface="나눔고딕" panose="020D0604000000000000" pitchFamily="50" charset="-127"/>
            </a:endParaRPr>
          </a:p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천연염색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5DA868-A86D-C428-DED4-24A7F6163614}"/>
              </a:ext>
            </a:extLst>
          </p:cNvPr>
          <p:cNvSpPr txBox="1"/>
          <p:nvPr/>
        </p:nvSpPr>
        <p:spPr>
          <a:xfrm>
            <a:off x="2966819" y="5195179"/>
            <a:ext cx="1006988" cy="457648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pPr algn="ctr"/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다도체험 및 </a:t>
            </a:r>
            <a:endParaRPr lang="en-US" altLang="ko-KR" sz="1200" b="1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ea typeface="나눔고딕" panose="020D0604000000000000" pitchFamily="50" charset="-127"/>
            </a:endParaRPr>
          </a:p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삼복 즐기기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6EA0B4-CC37-91F0-02EE-FD99424DE9C6}"/>
              </a:ext>
            </a:extLst>
          </p:cNvPr>
          <p:cNvSpPr txBox="1"/>
          <p:nvPr/>
        </p:nvSpPr>
        <p:spPr>
          <a:xfrm>
            <a:off x="5215028" y="5287512"/>
            <a:ext cx="753713" cy="272982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pPr algn="ctr"/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가을걷이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36B0D2-DAAE-4172-09FF-E4EF441EEF12}"/>
              </a:ext>
            </a:extLst>
          </p:cNvPr>
          <p:cNvSpPr txBox="1"/>
          <p:nvPr/>
        </p:nvSpPr>
        <p:spPr>
          <a:xfrm>
            <a:off x="7209963" y="5287512"/>
            <a:ext cx="952486" cy="272982"/>
          </a:xfrm>
          <a:prstGeom prst="rect">
            <a:avLst/>
          </a:prstGeom>
          <a:noFill/>
        </p:spPr>
        <p:txBody>
          <a:bodyPr wrap="none" lIns="87462" tIns="43731" rIns="87462" bIns="43731" rtlCol="0">
            <a:spAutoFit/>
          </a:bodyPr>
          <a:lstStyle/>
          <a:p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가족 </a:t>
            </a:r>
            <a:r>
              <a:rPr lang="ko-KR" altLang="en-US" sz="1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ea typeface="나눔고딕" panose="020D0604000000000000" pitchFamily="50" charset="-127"/>
              </a:rPr>
              <a:t>팜파티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9ECB75F-AF8E-5F6F-1E1A-D32CE4A2F0CD}"/>
              </a:ext>
            </a:extLst>
          </p:cNvPr>
          <p:cNvSpPr/>
          <p:nvPr/>
        </p:nvSpPr>
        <p:spPr>
          <a:xfrm>
            <a:off x="301766" y="410745"/>
            <a:ext cx="9949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n-US" altLang="ko-KR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60</Words>
  <Application>Microsoft Office PowerPoint</Application>
  <PresentationFormat>사용자 지정</PresentationFormat>
  <Paragraphs>27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굴림</vt:lpstr>
      <vt:lpstr>나눔고딕</vt:lpstr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82107</dc:creator>
  <cp:lastModifiedBy>user</cp:lastModifiedBy>
  <cp:revision>88</cp:revision>
  <dcterms:created xsi:type="dcterms:W3CDTF">2022-07-30T14:59:52Z</dcterms:created>
  <dcterms:modified xsi:type="dcterms:W3CDTF">2025-04-07T01:23:07Z</dcterms:modified>
</cp:coreProperties>
</file>