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0693400" cy="7562850"/>
  <p:notesSz cx="10693400" cy="75628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46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0" y="7560000"/>
                </a:moveTo>
                <a:lnTo>
                  <a:pt x="0" y="7560000"/>
                </a:lnTo>
                <a:lnTo>
                  <a:pt x="0" y="0"/>
                </a:lnTo>
                <a:lnTo>
                  <a:pt x="10692000" y="0"/>
                </a:lnTo>
                <a:lnTo>
                  <a:pt x="10692000" y="7560000"/>
                </a:lnTo>
                <a:close/>
              </a:path>
            </a:pathLst>
          </a:custGeom>
          <a:solidFill>
            <a:srgbClr val="FEE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jp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jp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jp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jp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6774815"/>
          </a:xfrm>
          <a:custGeom>
            <a:avLst/>
            <a:gdLst/>
            <a:ahLst/>
            <a:cxnLst/>
            <a:rect l="l" t="t" r="r" b="b"/>
            <a:pathLst>
              <a:path w="10692130" h="6774815">
                <a:moveTo>
                  <a:pt x="0" y="6774225"/>
                </a:moveTo>
                <a:lnTo>
                  <a:pt x="10692000" y="6774225"/>
                </a:lnTo>
                <a:lnTo>
                  <a:pt x="10692000" y="0"/>
                </a:lnTo>
                <a:lnTo>
                  <a:pt x="0" y="0"/>
                </a:lnTo>
                <a:lnTo>
                  <a:pt x="0" y="6774225"/>
                </a:lnTo>
                <a:close/>
              </a:path>
            </a:pathLst>
          </a:custGeom>
          <a:solidFill>
            <a:srgbClr val="FEE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962749"/>
            <a:ext cx="10692765" cy="2597785"/>
            <a:chOff x="0" y="4962749"/>
            <a:chExt cx="10692765" cy="25977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962749"/>
              <a:ext cx="7589119" cy="19371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774225"/>
              <a:ext cx="10692130" cy="786130"/>
            </a:xfrm>
            <a:custGeom>
              <a:avLst/>
              <a:gdLst/>
              <a:ahLst/>
              <a:cxnLst/>
              <a:rect l="l" t="t" r="r" b="b"/>
              <a:pathLst>
                <a:path w="10692130" h="786129">
                  <a:moveTo>
                    <a:pt x="10691996" y="785770"/>
                  </a:moveTo>
                  <a:lnTo>
                    <a:pt x="0" y="785770"/>
                  </a:lnTo>
                  <a:lnTo>
                    <a:pt x="0" y="0"/>
                  </a:lnTo>
                  <a:lnTo>
                    <a:pt x="10691996" y="0"/>
                  </a:lnTo>
                  <a:lnTo>
                    <a:pt x="10691996" y="785770"/>
                  </a:lnTo>
                  <a:close/>
                </a:path>
              </a:pathLst>
            </a:custGeom>
            <a:solidFill>
              <a:srgbClr val="82C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49191" y="6060338"/>
              <a:ext cx="6043295" cy="725805"/>
            </a:xfrm>
            <a:custGeom>
              <a:avLst/>
              <a:gdLst/>
              <a:ahLst/>
              <a:cxnLst/>
              <a:rect l="l" t="t" r="r" b="b"/>
              <a:pathLst>
                <a:path w="6043295" h="725804">
                  <a:moveTo>
                    <a:pt x="6043039" y="725463"/>
                  </a:moveTo>
                  <a:lnTo>
                    <a:pt x="0" y="725463"/>
                  </a:lnTo>
                  <a:lnTo>
                    <a:pt x="76328" y="515585"/>
                  </a:lnTo>
                  <a:lnTo>
                    <a:pt x="134990" y="463685"/>
                  </a:lnTo>
                  <a:lnTo>
                    <a:pt x="287399" y="348150"/>
                  </a:lnTo>
                  <a:lnTo>
                    <a:pt x="498193" y="229228"/>
                  </a:lnTo>
                  <a:lnTo>
                    <a:pt x="732008" y="167167"/>
                  </a:lnTo>
                  <a:lnTo>
                    <a:pt x="1173130" y="236279"/>
                  </a:lnTo>
                  <a:lnTo>
                    <a:pt x="1840000" y="405939"/>
                  </a:lnTo>
                  <a:lnTo>
                    <a:pt x="2448485" y="578986"/>
                  </a:lnTo>
                  <a:lnTo>
                    <a:pt x="2714454" y="658259"/>
                  </a:lnTo>
                  <a:lnTo>
                    <a:pt x="2821430" y="617484"/>
                  </a:lnTo>
                  <a:lnTo>
                    <a:pt x="3078503" y="535276"/>
                  </a:lnTo>
                  <a:lnTo>
                    <a:pt x="3389890" y="471811"/>
                  </a:lnTo>
                  <a:lnTo>
                    <a:pt x="3659809" y="487265"/>
                  </a:lnTo>
                  <a:lnTo>
                    <a:pt x="3949485" y="587228"/>
                  </a:lnTo>
                  <a:lnTo>
                    <a:pt x="4061253" y="491642"/>
                  </a:lnTo>
                  <a:lnTo>
                    <a:pt x="4340319" y="283396"/>
                  </a:lnTo>
                  <a:lnTo>
                    <a:pt x="4702323" y="80258"/>
                  </a:lnTo>
                  <a:lnTo>
                    <a:pt x="5062904" y="0"/>
                  </a:lnTo>
                  <a:lnTo>
                    <a:pt x="5402659" y="124784"/>
                  </a:lnTo>
                  <a:lnTo>
                    <a:pt x="5718846" y="372892"/>
                  </a:lnTo>
                  <a:lnTo>
                    <a:pt x="5952096" y="615920"/>
                  </a:lnTo>
                  <a:lnTo>
                    <a:pt x="6043039" y="725463"/>
                  </a:lnTo>
                  <a:close/>
                </a:path>
              </a:pathLst>
            </a:custGeom>
            <a:solidFill>
              <a:srgbClr val="568A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427" y="5211822"/>
              <a:ext cx="2452450" cy="156240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87402" y="410308"/>
            <a:ext cx="3978244" cy="187484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296109" y="3272784"/>
            <a:ext cx="1450975" cy="712470"/>
          </a:xfrm>
          <a:custGeom>
            <a:avLst/>
            <a:gdLst/>
            <a:ahLst/>
            <a:cxnLst/>
            <a:rect l="l" t="t" r="r" b="b"/>
            <a:pathLst>
              <a:path w="1450975" h="712470">
                <a:moveTo>
                  <a:pt x="638568" y="45440"/>
                </a:moveTo>
                <a:lnTo>
                  <a:pt x="609358" y="11760"/>
                </a:lnTo>
                <a:lnTo>
                  <a:pt x="576910" y="8115"/>
                </a:lnTo>
                <a:lnTo>
                  <a:pt x="124955" y="8115"/>
                </a:lnTo>
                <a:lnTo>
                  <a:pt x="76276" y="17043"/>
                </a:lnTo>
                <a:lnTo>
                  <a:pt x="60858" y="53555"/>
                </a:lnTo>
                <a:lnTo>
                  <a:pt x="60858" y="183388"/>
                </a:lnTo>
                <a:lnTo>
                  <a:pt x="76276" y="219900"/>
                </a:lnTo>
                <a:lnTo>
                  <a:pt x="124955" y="229641"/>
                </a:lnTo>
                <a:lnTo>
                  <a:pt x="576910" y="229641"/>
                </a:lnTo>
                <a:lnTo>
                  <a:pt x="621525" y="222338"/>
                </a:lnTo>
                <a:lnTo>
                  <a:pt x="638568" y="193116"/>
                </a:lnTo>
                <a:lnTo>
                  <a:pt x="638568" y="174459"/>
                </a:lnTo>
                <a:lnTo>
                  <a:pt x="609358" y="139560"/>
                </a:lnTo>
                <a:lnTo>
                  <a:pt x="192303" y="135509"/>
                </a:lnTo>
                <a:lnTo>
                  <a:pt x="192303" y="102235"/>
                </a:lnTo>
                <a:lnTo>
                  <a:pt x="588822" y="102171"/>
                </a:lnTo>
                <a:lnTo>
                  <a:pt x="634517" y="81140"/>
                </a:lnTo>
                <a:lnTo>
                  <a:pt x="638568" y="64909"/>
                </a:lnTo>
                <a:lnTo>
                  <a:pt x="638568" y="45440"/>
                </a:lnTo>
                <a:close/>
              </a:path>
              <a:path w="1450975" h="712470">
                <a:moveTo>
                  <a:pt x="673455" y="658888"/>
                </a:moveTo>
                <a:lnTo>
                  <a:pt x="628154" y="626173"/>
                </a:lnTo>
                <a:lnTo>
                  <a:pt x="599617" y="624801"/>
                </a:lnTo>
                <a:lnTo>
                  <a:pt x="189064" y="624801"/>
                </a:lnTo>
                <a:lnTo>
                  <a:pt x="189064" y="594779"/>
                </a:lnTo>
                <a:lnTo>
                  <a:pt x="615835" y="594626"/>
                </a:lnTo>
                <a:lnTo>
                  <a:pt x="650646" y="578472"/>
                </a:lnTo>
                <a:lnTo>
                  <a:pt x="655612" y="555015"/>
                </a:lnTo>
                <a:lnTo>
                  <a:pt x="655612" y="426008"/>
                </a:lnTo>
                <a:lnTo>
                  <a:pt x="625182" y="392734"/>
                </a:lnTo>
                <a:lnTo>
                  <a:pt x="593128" y="388670"/>
                </a:lnTo>
                <a:lnTo>
                  <a:pt x="116840" y="388670"/>
                </a:lnTo>
                <a:lnTo>
                  <a:pt x="72224" y="396786"/>
                </a:lnTo>
                <a:lnTo>
                  <a:pt x="55181" y="426808"/>
                </a:lnTo>
                <a:lnTo>
                  <a:pt x="55181" y="444665"/>
                </a:lnTo>
                <a:lnTo>
                  <a:pt x="84391" y="477126"/>
                </a:lnTo>
                <a:lnTo>
                  <a:pt x="524167" y="480364"/>
                </a:lnTo>
                <a:lnTo>
                  <a:pt x="524167" y="510387"/>
                </a:lnTo>
                <a:lnTo>
                  <a:pt x="119278" y="510387"/>
                </a:lnTo>
                <a:lnTo>
                  <a:pt x="107365" y="510451"/>
                </a:lnTo>
                <a:lnTo>
                  <a:pt x="61671" y="529869"/>
                </a:lnTo>
                <a:lnTo>
                  <a:pt x="57619" y="545287"/>
                </a:lnTo>
                <a:lnTo>
                  <a:pt x="57619" y="671868"/>
                </a:lnTo>
                <a:lnTo>
                  <a:pt x="87630" y="708787"/>
                </a:lnTo>
                <a:lnTo>
                  <a:pt x="123342" y="712444"/>
                </a:lnTo>
                <a:lnTo>
                  <a:pt x="599617" y="712444"/>
                </a:lnTo>
                <a:lnTo>
                  <a:pt x="651548" y="707567"/>
                </a:lnTo>
                <a:lnTo>
                  <a:pt x="673455" y="679983"/>
                </a:lnTo>
                <a:lnTo>
                  <a:pt x="673455" y="658888"/>
                </a:lnTo>
                <a:close/>
              </a:path>
              <a:path w="1450975" h="712470">
                <a:moveTo>
                  <a:pt x="713219" y="301040"/>
                </a:moveTo>
                <a:lnTo>
                  <a:pt x="684009" y="268173"/>
                </a:lnTo>
                <a:lnTo>
                  <a:pt x="651548" y="264528"/>
                </a:lnTo>
                <a:lnTo>
                  <a:pt x="61671" y="264528"/>
                </a:lnTo>
                <a:lnTo>
                  <a:pt x="17043" y="271830"/>
                </a:lnTo>
                <a:lnTo>
                  <a:pt x="0" y="301040"/>
                </a:lnTo>
                <a:lnTo>
                  <a:pt x="0" y="321322"/>
                </a:lnTo>
                <a:lnTo>
                  <a:pt x="29210" y="352971"/>
                </a:lnTo>
                <a:lnTo>
                  <a:pt x="61671" y="356222"/>
                </a:lnTo>
                <a:lnTo>
                  <a:pt x="651548" y="356222"/>
                </a:lnTo>
                <a:lnTo>
                  <a:pt x="696175" y="349732"/>
                </a:lnTo>
                <a:lnTo>
                  <a:pt x="713219" y="321322"/>
                </a:lnTo>
                <a:lnTo>
                  <a:pt x="713219" y="301040"/>
                </a:lnTo>
                <a:close/>
              </a:path>
              <a:path w="1450975" h="712470">
                <a:moveTo>
                  <a:pt x="1133678" y="623531"/>
                </a:moveTo>
                <a:lnTo>
                  <a:pt x="1122908" y="586384"/>
                </a:lnTo>
                <a:lnTo>
                  <a:pt x="1072362" y="541058"/>
                </a:lnTo>
                <a:lnTo>
                  <a:pt x="1059484" y="529717"/>
                </a:lnTo>
                <a:lnTo>
                  <a:pt x="1027684" y="483946"/>
                </a:lnTo>
                <a:lnTo>
                  <a:pt x="1012215" y="442633"/>
                </a:lnTo>
                <a:lnTo>
                  <a:pt x="1004455" y="400138"/>
                </a:lnTo>
                <a:lnTo>
                  <a:pt x="1003744" y="349427"/>
                </a:lnTo>
                <a:lnTo>
                  <a:pt x="1003617" y="58648"/>
                </a:lnTo>
                <a:lnTo>
                  <a:pt x="1003033" y="51117"/>
                </a:lnTo>
                <a:lnTo>
                  <a:pt x="984224" y="14605"/>
                </a:lnTo>
                <a:lnTo>
                  <a:pt x="951763" y="0"/>
                </a:lnTo>
                <a:lnTo>
                  <a:pt x="938784" y="0"/>
                </a:lnTo>
                <a:lnTo>
                  <a:pt x="893343" y="15011"/>
                </a:lnTo>
                <a:lnTo>
                  <a:pt x="873874" y="70599"/>
                </a:lnTo>
                <a:lnTo>
                  <a:pt x="873760" y="400138"/>
                </a:lnTo>
                <a:lnTo>
                  <a:pt x="872921" y="412762"/>
                </a:lnTo>
                <a:lnTo>
                  <a:pt x="861415" y="461505"/>
                </a:lnTo>
                <a:lnTo>
                  <a:pt x="839800" y="503491"/>
                </a:lnTo>
                <a:lnTo>
                  <a:pt x="805675" y="545312"/>
                </a:lnTo>
                <a:lnTo>
                  <a:pt x="769124" y="575221"/>
                </a:lnTo>
                <a:lnTo>
                  <a:pt x="760679" y="583730"/>
                </a:lnTo>
                <a:lnTo>
                  <a:pt x="755281" y="592683"/>
                </a:lnTo>
                <a:lnTo>
                  <a:pt x="749731" y="606145"/>
                </a:lnTo>
                <a:lnTo>
                  <a:pt x="744829" y="619683"/>
                </a:lnTo>
                <a:lnTo>
                  <a:pt x="743953" y="629272"/>
                </a:lnTo>
                <a:lnTo>
                  <a:pt x="747788" y="639457"/>
                </a:lnTo>
                <a:lnTo>
                  <a:pt x="772782" y="673201"/>
                </a:lnTo>
                <a:lnTo>
                  <a:pt x="801573" y="681990"/>
                </a:lnTo>
                <a:lnTo>
                  <a:pt x="809777" y="681609"/>
                </a:lnTo>
                <a:lnTo>
                  <a:pt x="849528" y="674306"/>
                </a:lnTo>
                <a:lnTo>
                  <a:pt x="858456" y="666191"/>
                </a:lnTo>
                <a:lnTo>
                  <a:pt x="874725" y="651700"/>
                </a:lnTo>
                <a:lnTo>
                  <a:pt x="906335" y="615467"/>
                </a:lnTo>
                <a:lnTo>
                  <a:pt x="932802" y="578561"/>
                </a:lnTo>
                <a:lnTo>
                  <a:pt x="942035" y="563130"/>
                </a:lnTo>
                <a:lnTo>
                  <a:pt x="952233" y="579501"/>
                </a:lnTo>
                <a:lnTo>
                  <a:pt x="981786" y="617093"/>
                </a:lnTo>
                <a:lnTo>
                  <a:pt x="1016812" y="652983"/>
                </a:lnTo>
                <a:lnTo>
                  <a:pt x="1062926" y="677545"/>
                </a:lnTo>
                <a:lnTo>
                  <a:pt x="1071854" y="677545"/>
                </a:lnTo>
                <a:lnTo>
                  <a:pt x="1111161" y="662076"/>
                </a:lnTo>
                <a:lnTo>
                  <a:pt x="1129792" y="633768"/>
                </a:lnTo>
                <a:lnTo>
                  <a:pt x="1133678" y="623531"/>
                </a:lnTo>
                <a:close/>
              </a:path>
              <a:path w="1450975" h="712470">
                <a:moveTo>
                  <a:pt x="1450771" y="70599"/>
                </a:moveTo>
                <a:lnTo>
                  <a:pt x="1443418" y="24320"/>
                </a:lnTo>
                <a:lnTo>
                  <a:pt x="1406918" y="228"/>
                </a:lnTo>
                <a:lnTo>
                  <a:pt x="1393977" y="0"/>
                </a:lnTo>
                <a:lnTo>
                  <a:pt x="1380566" y="228"/>
                </a:lnTo>
                <a:lnTo>
                  <a:pt x="1343723" y="24320"/>
                </a:lnTo>
                <a:lnTo>
                  <a:pt x="1336370" y="70599"/>
                </a:lnTo>
                <a:lnTo>
                  <a:pt x="1336370" y="258038"/>
                </a:lnTo>
                <a:lnTo>
                  <a:pt x="1268209" y="258038"/>
                </a:lnTo>
                <a:lnTo>
                  <a:pt x="1268209" y="70599"/>
                </a:lnTo>
                <a:lnTo>
                  <a:pt x="1267942" y="46901"/>
                </a:lnTo>
                <a:lnTo>
                  <a:pt x="1240332" y="6337"/>
                </a:lnTo>
                <a:lnTo>
                  <a:pt x="1211414" y="0"/>
                </a:lnTo>
                <a:lnTo>
                  <a:pt x="1198003" y="228"/>
                </a:lnTo>
                <a:lnTo>
                  <a:pt x="1161161" y="24320"/>
                </a:lnTo>
                <a:lnTo>
                  <a:pt x="1153807" y="70599"/>
                </a:lnTo>
                <a:lnTo>
                  <a:pt x="1153883" y="637209"/>
                </a:lnTo>
                <a:lnTo>
                  <a:pt x="1178953" y="689724"/>
                </a:lnTo>
                <a:lnTo>
                  <a:pt x="1200048" y="696214"/>
                </a:lnTo>
                <a:lnTo>
                  <a:pt x="1221955" y="696214"/>
                </a:lnTo>
                <a:lnTo>
                  <a:pt x="1258468" y="673493"/>
                </a:lnTo>
                <a:lnTo>
                  <a:pt x="1268209" y="370014"/>
                </a:lnTo>
                <a:lnTo>
                  <a:pt x="1336370" y="370014"/>
                </a:lnTo>
                <a:lnTo>
                  <a:pt x="1336446" y="637209"/>
                </a:lnTo>
                <a:lnTo>
                  <a:pt x="1361516" y="689724"/>
                </a:lnTo>
                <a:lnTo>
                  <a:pt x="1382623" y="696214"/>
                </a:lnTo>
                <a:lnTo>
                  <a:pt x="1404531" y="696214"/>
                </a:lnTo>
                <a:lnTo>
                  <a:pt x="1441043" y="673493"/>
                </a:lnTo>
                <a:lnTo>
                  <a:pt x="1450771" y="370014"/>
                </a:lnTo>
                <a:lnTo>
                  <a:pt x="1450771" y="258038"/>
                </a:lnTo>
                <a:lnTo>
                  <a:pt x="1450771" y="70599"/>
                </a:lnTo>
                <a:close/>
              </a:path>
            </a:pathLst>
          </a:custGeom>
          <a:solidFill>
            <a:srgbClr val="568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44256" y="3272778"/>
            <a:ext cx="739775" cy="705485"/>
          </a:xfrm>
          <a:custGeom>
            <a:avLst/>
            <a:gdLst/>
            <a:ahLst/>
            <a:cxnLst/>
            <a:rect l="l" t="t" r="r" b="b"/>
            <a:pathLst>
              <a:path w="739775" h="705485">
                <a:moveTo>
                  <a:pt x="548501" y="705135"/>
                </a:moveTo>
                <a:lnTo>
                  <a:pt x="76270" y="705135"/>
                </a:lnTo>
                <a:lnTo>
                  <a:pt x="62933" y="705065"/>
                </a:lnTo>
                <a:lnTo>
                  <a:pt x="13793" y="680792"/>
                </a:lnTo>
                <a:lnTo>
                  <a:pt x="10548" y="660506"/>
                </a:lnTo>
                <a:lnTo>
                  <a:pt x="10548" y="487671"/>
                </a:lnTo>
                <a:lnTo>
                  <a:pt x="17223" y="448931"/>
                </a:lnTo>
                <a:lnTo>
                  <a:pt x="45488" y="419561"/>
                </a:lnTo>
                <a:lnTo>
                  <a:pt x="84384" y="417076"/>
                </a:lnTo>
                <a:lnTo>
                  <a:pt x="556615" y="417076"/>
                </a:lnTo>
                <a:lnTo>
                  <a:pt x="605298" y="426002"/>
                </a:lnTo>
                <a:lnTo>
                  <a:pt x="622337" y="461705"/>
                </a:lnTo>
                <a:lnTo>
                  <a:pt x="622337" y="526620"/>
                </a:lnTo>
                <a:lnTo>
                  <a:pt x="141993" y="526620"/>
                </a:lnTo>
                <a:lnTo>
                  <a:pt x="141993" y="595592"/>
                </a:lnTo>
                <a:lnTo>
                  <a:pt x="622337" y="595592"/>
                </a:lnTo>
                <a:lnTo>
                  <a:pt x="622337" y="634540"/>
                </a:lnTo>
                <a:lnTo>
                  <a:pt x="613437" y="680811"/>
                </a:lnTo>
                <a:lnTo>
                  <a:pt x="578826" y="703259"/>
                </a:lnTo>
                <a:lnTo>
                  <a:pt x="567125" y="704900"/>
                </a:lnTo>
                <a:lnTo>
                  <a:pt x="548501" y="705135"/>
                </a:lnTo>
                <a:close/>
              </a:path>
              <a:path w="739775" h="705485">
                <a:moveTo>
                  <a:pt x="622337" y="595592"/>
                </a:moveTo>
                <a:lnTo>
                  <a:pt x="490892" y="595592"/>
                </a:lnTo>
                <a:lnTo>
                  <a:pt x="490892" y="526620"/>
                </a:lnTo>
                <a:lnTo>
                  <a:pt x="622337" y="526620"/>
                </a:lnTo>
                <a:lnTo>
                  <a:pt x="622337" y="595592"/>
                </a:lnTo>
                <a:close/>
              </a:path>
              <a:path w="739775" h="705485">
                <a:moveTo>
                  <a:pt x="183374" y="363522"/>
                </a:moveTo>
                <a:lnTo>
                  <a:pt x="127800" y="362875"/>
                </a:lnTo>
                <a:lnTo>
                  <a:pt x="71269" y="346063"/>
                </a:lnTo>
                <a:lnTo>
                  <a:pt x="18655" y="296705"/>
                </a:lnTo>
                <a:lnTo>
                  <a:pt x="690" y="240666"/>
                </a:lnTo>
                <a:lnTo>
                  <a:pt x="0" y="184195"/>
                </a:lnTo>
                <a:lnTo>
                  <a:pt x="690" y="127711"/>
                </a:lnTo>
                <a:lnTo>
                  <a:pt x="18655" y="71342"/>
                </a:lnTo>
                <a:lnTo>
                  <a:pt x="71269" y="21046"/>
                </a:lnTo>
                <a:lnTo>
                  <a:pt x="127800" y="3905"/>
                </a:lnTo>
                <a:lnTo>
                  <a:pt x="183374" y="3245"/>
                </a:lnTo>
                <a:lnTo>
                  <a:pt x="238948" y="3905"/>
                </a:lnTo>
                <a:lnTo>
                  <a:pt x="295479" y="21046"/>
                </a:lnTo>
                <a:lnTo>
                  <a:pt x="348093" y="71342"/>
                </a:lnTo>
                <a:lnTo>
                  <a:pt x="363653" y="111166"/>
                </a:lnTo>
                <a:lnTo>
                  <a:pt x="183374" y="111166"/>
                </a:lnTo>
                <a:lnTo>
                  <a:pt x="164465" y="111419"/>
                </a:lnTo>
                <a:lnTo>
                  <a:pt x="136193" y="137411"/>
                </a:lnTo>
                <a:lnTo>
                  <a:pt x="132256" y="184195"/>
                </a:lnTo>
                <a:lnTo>
                  <a:pt x="132402" y="207898"/>
                </a:lnTo>
                <a:lnTo>
                  <a:pt x="147489" y="249737"/>
                </a:lnTo>
                <a:lnTo>
                  <a:pt x="183374" y="256412"/>
                </a:lnTo>
                <a:lnTo>
                  <a:pt x="359884" y="256412"/>
                </a:lnTo>
                <a:lnTo>
                  <a:pt x="355795" y="269801"/>
                </a:lnTo>
                <a:lnTo>
                  <a:pt x="335599" y="312477"/>
                </a:lnTo>
                <a:lnTo>
                  <a:pt x="298643" y="344199"/>
                </a:lnTo>
                <a:lnTo>
                  <a:pt x="244419" y="359756"/>
                </a:lnTo>
                <a:lnTo>
                  <a:pt x="211126" y="363382"/>
                </a:lnTo>
                <a:lnTo>
                  <a:pt x="183374" y="363522"/>
                </a:lnTo>
                <a:close/>
              </a:path>
              <a:path w="739775" h="705485">
                <a:moveTo>
                  <a:pt x="359884" y="256412"/>
                </a:moveTo>
                <a:lnTo>
                  <a:pt x="183374" y="256412"/>
                </a:lnTo>
                <a:lnTo>
                  <a:pt x="202283" y="256165"/>
                </a:lnTo>
                <a:lnTo>
                  <a:pt x="212939" y="254435"/>
                </a:lnTo>
                <a:lnTo>
                  <a:pt x="233325" y="221673"/>
                </a:lnTo>
                <a:lnTo>
                  <a:pt x="234492" y="184195"/>
                </a:lnTo>
                <a:lnTo>
                  <a:pt x="234346" y="160486"/>
                </a:lnTo>
                <a:lnTo>
                  <a:pt x="219259" y="118012"/>
                </a:lnTo>
                <a:lnTo>
                  <a:pt x="183374" y="111166"/>
                </a:lnTo>
                <a:lnTo>
                  <a:pt x="363653" y="111166"/>
                </a:lnTo>
                <a:lnTo>
                  <a:pt x="366058" y="127711"/>
                </a:lnTo>
                <a:lnTo>
                  <a:pt x="366749" y="184195"/>
                </a:lnTo>
                <a:lnTo>
                  <a:pt x="366578" y="214288"/>
                </a:lnTo>
                <a:lnTo>
                  <a:pt x="365380" y="233236"/>
                </a:lnTo>
                <a:lnTo>
                  <a:pt x="362128" y="249065"/>
                </a:lnTo>
                <a:lnTo>
                  <a:pt x="359884" y="256412"/>
                </a:lnTo>
                <a:close/>
              </a:path>
              <a:path w="739775" h="705485">
                <a:moveTo>
                  <a:pt x="553369" y="378127"/>
                </a:moveTo>
                <a:lnTo>
                  <a:pt x="527404" y="378127"/>
                </a:lnTo>
                <a:lnTo>
                  <a:pt x="503874" y="371636"/>
                </a:lnTo>
                <a:lnTo>
                  <a:pt x="479938" y="341613"/>
                </a:lnTo>
                <a:lnTo>
                  <a:pt x="474664" y="70594"/>
                </a:lnTo>
                <a:lnTo>
                  <a:pt x="474975" y="46904"/>
                </a:lnTo>
                <a:lnTo>
                  <a:pt x="506441" y="6332"/>
                </a:lnTo>
                <a:lnTo>
                  <a:pt x="540387" y="0"/>
                </a:lnTo>
                <a:lnTo>
                  <a:pt x="553369" y="0"/>
                </a:lnTo>
                <a:lnTo>
                  <a:pt x="591073" y="19512"/>
                </a:lnTo>
                <a:lnTo>
                  <a:pt x="606021" y="58651"/>
                </a:lnTo>
                <a:lnTo>
                  <a:pt x="606109" y="128206"/>
                </a:lnTo>
                <a:lnTo>
                  <a:pt x="665341" y="128206"/>
                </a:lnTo>
                <a:lnTo>
                  <a:pt x="711235" y="136656"/>
                </a:lnTo>
                <a:lnTo>
                  <a:pt x="739178" y="175269"/>
                </a:lnTo>
                <a:lnTo>
                  <a:pt x="739178" y="197178"/>
                </a:lnTo>
                <a:lnTo>
                  <a:pt x="720465" y="230516"/>
                </a:lnTo>
                <a:lnTo>
                  <a:pt x="678704" y="243353"/>
                </a:lnTo>
                <a:lnTo>
                  <a:pt x="606109" y="243429"/>
                </a:lnTo>
                <a:lnTo>
                  <a:pt x="606021" y="319134"/>
                </a:lnTo>
                <a:lnTo>
                  <a:pt x="591073" y="358615"/>
                </a:lnTo>
                <a:lnTo>
                  <a:pt x="576899" y="371636"/>
                </a:lnTo>
                <a:lnTo>
                  <a:pt x="553369" y="378127"/>
                </a:lnTo>
                <a:close/>
              </a:path>
            </a:pathLst>
          </a:custGeom>
          <a:solidFill>
            <a:srgbClr val="568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79480" y="3272784"/>
            <a:ext cx="1456690" cy="712470"/>
          </a:xfrm>
          <a:custGeom>
            <a:avLst/>
            <a:gdLst/>
            <a:ahLst/>
            <a:cxnLst/>
            <a:rect l="l" t="t" r="r" b="b"/>
            <a:pathLst>
              <a:path w="1456689" h="712470">
                <a:moveTo>
                  <a:pt x="340779" y="58420"/>
                </a:moveTo>
                <a:lnTo>
                  <a:pt x="323748" y="18669"/>
                </a:lnTo>
                <a:lnTo>
                  <a:pt x="275056" y="8115"/>
                </a:lnTo>
                <a:lnTo>
                  <a:pt x="212585" y="8115"/>
                </a:lnTo>
                <a:lnTo>
                  <a:pt x="212585" y="120091"/>
                </a:lnTo>
                <a:lnTo>
                  <a:pt x="212585" y="563943"/>
                </a:lnTo>
                <a:lnTo>
                  <a:pt x="128193" y="563943"/>
                </a:lnTo>
                <a:lnTo>
                  <a:pt x="128193" y="120091"/>
                </a:lnTo>
                <a:lnTo>
                  <a:pt x="212585" y="120091"/>
                </a:lnTo>
                <a:lnTo>
                  <a:pt x="212585" y="8115"/>
                </a:lnTo>
                <a:lnTo>
                  <a:pt x="65722" y="8115"/>
                </a:lnTo>
                <a:lnTo>
                  <a:pt x="52387" y="8191"/>
                </a:lnTo>
                <a:lnTo>
                  <a:pt x="3251" y="36512"/>
                </a:lnTo>
                <a:lnTo>
                  <a:pt x="0" y="58420"/>
                </a:lnTo>
                <a:lnTo>
                  <a:pt x="0" y="631291"/>
                </a:lnTo>
                <a:lnTo>
                  <a:pt x="17043" y="667004"/>
                </a:lnTo>
                <a:lnTo>
                  <a:pt x="65722" y="675919"/>
                </a:lnTo>
                <a:lnTo>
                  <a:pt x="275056" y="675919"/>
                </a:lnTo>
                <a:lnTo>
                  <a:pt x="323748" y="667004"/>
                </a:lnTo>
                <a:lnTo>
                  <a:pt x="340779" y="631291"/>
                </a:lnTo>
                <a:lnTo>
                  <a:pt x="340779" y="563943"/>
                </a:lnTo>
                <a:lnTo>
                  <a:pt x="340779" y="120091"/>
                </a:lnTo>
                <a:lnTo>
                  <a:pt x="340779" y="58420"/>
                </a:lnTo>
                <a:close/>
              </a:path>
              <a:path w="1456689" h="712470">
                <a:moveTo>
                  <a:pt x="709968" y="310781"/>
                </a:moveTo>
                <a:lnTo>
                  <a:pt x="687247" y="275424"/>
                </a:lnTo>
                <a:lnTo>
                  <a:pt x="649490" y="265417"/>
                </a:lnTo>
                <a:lnTo>
                  <a:pt x="636130" y="265341"/>
                </a:lnTo>
                <a:lnTo>
                  <a:pt x="585012" y="265341"/>
                </a:lnTo>
                <a:lnTo>
                  <a:pt x="584923" y="58648"/>
                </a:lnTo>
                <a:lnTo>
                  <a:pt x="569976" y="19507"/>
                </a:lnTo>
                <a:lnTo>
                  <a:pt x="532269" y="0"/>
                </a:lnTo>
                <a:lnTo>
                  <a:pt x="519290" y="0"/>
                </a:lnTo>
                <a:lnTo>
                  <a:pt x="473443" y="15011"/>
                </a:lnTo>
                <a:lnTo>
                  <a:pt x="453567" y="70599"/>
                </a:lnTo>
                <a:lnTo>
                  <a:pt x="453644" y="637209"/>
                </a:lnTo>
                <a:lnTo>
                  <a:pt x="467969" y="676694"/>
                </a:lnTo>
                <a:lnTo>
                  <a:pt x="506310" y="696214"/>
                </a:lnTo>
                <a:lnTo>
                  <a:pt x="532269" y="696214"/>
                </a:lnTo>
                <a:lnTo>
                  <a:pt x="569976" y="676694"/>
                </a:lnTo>
                <a:lnTo>
                  <a:pt x="584923" y="637209"/>
                </a:lnTo>
                <a:lnTo>
                  <a:pt x="585012" y="377317"/>
                </a:lnTo>
                <a:lnTo>
                  <a:pt x="649490" y="377240"/>
                </a:lnTo>
                <a:lnTo>
                  <a:pt x="687247" y="367982"/>
                </a:lnTo>
                <a:lnTo>
                  <a:pt x="709968" y="332689"/>
                </a:lnTo>
                <a:lnTo>
                  <a:pt x="709968" y="310781"/>
                </a:lnTo>
                <a:close/>
              </a:path>
              <a:path w="1456689" h="712470">
                <a:moveTo>
                  <a:pt x="1406956" y="112788"/>
                </a:moveTo>
                <a:lnTo>
                  <a:pt x="1401724" y="68668"/>
                </a:lnTo>
                <a:lnTo>
                  <a:pt x="1365161" y="37325"/>
                </a:lnTo>
                <a:lnTo>
                  <a:pt x="1318463" y="11760"/>
                </a:lnTo>
                <a:lnTo>
                  <a:pt x="1277937" y="8458"/>
                </a:lnTo>
                <a:lnTo>
                  <a:pt x="1277937" y="103860"/>
                </a:lnTo>
                <a:lnTo>
                  <a:pt x="1277937" y="134696"/>
                </a:lnTo>
                <a:lnTo>
                  <a:pt x="1228267" y="142748"/>
                </a:lnTo>
                <a:lnTo>
                  <a:pt x="1216469" y="142786"/>
                </a:lnTo>
                <a:lnTo>
                  <a:pt x="970610" y="142748"/>
                </a:lnTo>
                <a:lnTo>
                  <a:pt x="958100" y="142303"/>
                </a:lnTo>
                <a:lnTo>
                  <a:pt x="949020" y="141097"/>
                </a:lnTo>
                <a:lnTo>
                  <a:pt x="938377" y="138760"/>
                </a:lnTo>
                <a:lnTo>
                  <a:pt x="920927" y="134696"/>
                </a:lnTo>
                <a:lnTo>
                  <a:pt x="920927" y="103860"/>
                </a:lnTo>
                <a:lnTo>
                  <a:pt x="971638" y="96621"/>
                </a:lnTo>
                <a:lnTo>
                  <a:pt x="993952" y="96558"/>
                </a:lnTo>
                <a:lnTo>
                  <a:pt x="1204912" y="96558"/>
                </a:lnTo>
                <a:lnTo>
                  <a:pt x="1249819" y="98094"/>
                </a:lnTo>
                <a:lnTo>
                  <a:pt x="1277937" y="103860"/>
                </a:lnTo>
                <a:lnTo>
                  <a:pt x="1277937" y="8458"/>
                </a:lnTo>
                <a:lnTo>
                  <a:pt x="1242237" y="8115"/>
                </a:lnTo>
                <a:lnTo>
                  <a:pt x="948512" y="8115"/>
                </a:lnTo>
                <a:lnTo>
                  <a:pt x="901484" y="8572"/>
                </a:lnTo>
                <a:lnTo>
                  <a:pt x="853351" y="20612"/>
                </a:lnTo>
                <a:lnTo>
                  <a:pt x="808012" y="55562"/>
                </a:lnTo>
                <a:lnTo>
                  <a:pt x="791921" y="112788"/>
                </a:lnTo>
                <a:lnTo>
                  <a:pt x="792035" y="148107"/>
                </a:lnTo>
                <a:lnTo>
                  <a:pt x="804367" y="185788"/>
                </a:lnTo>
                <a:lnTo>
                  <a:pt x="836599" y="213067"/>
                </a:lnTo>
                <a:lnTo>
                  <a:pt x="873061" y="224764"/>
                </a:lnTo>
                <a:lnTo>
                  <a:pt x="919949" y="231152"/>
                </a:lnTo>
                <a:lnTo>
                  <a:pt x="945273" y="231254"/>
                </a:lnTo>
                <a:lnTo>
                  <a:pt x="1254417" y="231254"/>
                </a:lnTo>
                <a:lnTo>
                  <a:pt x="1295692" y="230441"/>
                </a:lnTo>
                <a:lnTo>
                  <a:pt x="1343787" y="220814"/>
                </a:lnTo>
                <a:lnTo>
                  <a:pt x="1384122" y="198145"/>
                </a:lnTo>
                <a:lnTo>
                  <a:pt x="1403705" y="164592"/>
                </a:lnTo>
                <a:lnTo>
                  <a:pt x="1406880" y="142811"/>
                </a:lnTo>
                <a:lnTo>
                  <a:pt x="1406956" y="112788"/>
                </a:lnTo>
                <a:close/>
              </a:path>
              <a:path w="1456689" h="712470">
                <a:moveTo>
                  <a:pt x="1416685" y="657263"/>
                </a:moveTo>
                <a:lnTo>
                  <a:pt x="1380172" y="625208"/>
                </a:lnTo>
                <a:lnTo>
                  <a:pt x="1342859" y="621563"/>
                </a:lnTo>
                <a:lnTo>
                  <a:pt x="932294" y="621563"/>
                </a:lnTo>
                <a:lnTo>
                  <a:pt x="932294" y="587476"/>
                </a:lnTo>
                <a:lnTo>
                  <a:pt x="1359865" y="587298"/>
                </a:lnTo>
                <a:lnTo>
                  <a:pt x="1394053" y="569252"/>
                </a:lnTo>
                <a:lnTo>
                  <a:pt x="1398841" y="545287"/>
                </a:lnTo>
                <a:lnTo>
                  <a:pt x="1398841" y="419506"/>
                </a:lnTo>
                <a:lnTo>
                  <a:pt x="1369631" y="385838"/>
                </a:lnTo>
                <a:lnTo>
                  <a:pt x="1337983" y="381368"/>
                </a:lnTo>
                <a:lnTo>
                  <a:pt x="855205" y="381368"/>
                </a:lnTo>
                <a:lnTo>
                  <a:pt x="816864" y="387362"/>
                </a:lnTo>
                <a:lnTo>
                  <a:pt x="798525" y="419506"/>
                </a:lnTo>
                <a:lnTo>
                  <a:pt x="798588" y="437921"/>
                </a:lnTo>
                <a:lnTo>
                  <a:pt x="823963" y="469874"/>
                </a:lnTo>
                <a:lnTo>
                  <a:pt x="1267396" y="471436"/>
                </a:lnTo>
                <a:lnTo>
                  <a:pt x="1267396" y="499846"/>
                </a:lnTo>
                <a:lnTo>
                  <a:pt x="862507" y="499846"/>
                </a:lnTo>
                <a:lnTo>
                  <a:pt x="850595" y="499897"/>
                </a:lnTo>
                <a:lnTo>
                  <a:pt x="804900" y="519315"/>
                </a:lnTo>
                <a:lnTo>
                  <a:pt x="800849" y="534733"/>
                </a:lnTo>
                <a:lnTo>
                  <a:pt x="800849" y="666191"/>
                </a:lnTo>
                <a:lnTo>
                  <a:pt x="817880" y="703516"/>
                </a:lnTo>
                <a:lnTo>
                  <a:pt x="866571" y="712444"/>
                </a:lnTo>
                <a:lnTo>
                  <a:pt x="1342859" y="712444"/>
                </a:lnTo>
                <a:lnTo>
                  <a:pt x="1394777" y="706755"/>
                </a:lnTo>
                <a:lnTo>
                  <a:pt x="1416685" y="678357"/>
                </a:lnTo>
                <a:lnTo>
                  <a:pt x="1416685" y="657263"/>
                </a:lnTo>
                <a:close/>
              </a:path>
              <a:path w="1456689" h="712470">
                <a:moveTo>
                  <a:pt x="1456448" y="306717"/>
                </a:moveTo>
                <a:lnTo>
                  <a:pt x="1436154" y="270941"/>
                </a:lnTo>
                <a:lnTo>
                  <a:pt x="1402892" y="266153"/>
                </a:lnTo>
                <a:lnTo>
                  <a:pt x="796785" y="266153"/>
                </a:lnTo>
                <a:lnTo>
                  <a:pt x="755815" y="277507"/>
                </a:lnTo>
                <a:lnTo>
                  <a:pt x="743229" y="306717"/>
                </a:lnTo>
                <a:lnTo>
                  <a:pt x="743432" y="319544"/>
                </a:lnTo>
                <a:lnTo>
                  <a:pt x="770369" y="346887"/>
                </a:lnTo>
                <a:lnTo>
                  <a:pt x="796785" y="348107"/>
                </a:lnTo>
                <a:lnTo>
                  <a:pt x="1402892" y="348107"/>
                </a:lnTo>
                <a:lnTo>
                  <a:pt x="1443875" y="338366"/>
                </a:lnTo>
                <a:lnTo>
                  <a:pt x="1456448" y="306717"/>
                </a:lnTo>
                <a:close/>
              </a:path>
            </a:pathLst>
          </a:custGeom>
          <a:solidFill>
            <a:srgbClr val="568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87046" y="3263043"/>
            <a:ext cx="1489710" cy="715010"/>
          </a:xfrm>
          <a:custGeom>
            <a:avLst/>
            <a:gdLst/>
            <a:ahLst/>
            <a:cxnLst/>
            <a:rect l="l" t="t" r="r" b="b"/>
            <a:pathLst>
              <a:path w="1489709" h="715010">
                <a:moveTo>
                  <a:pt x="362686" y="43815"/>
                </a:moveTo>
                <a:lnTo>
                  <a:pt x="339572" y="4279"/>
                </a:lnTo>
                <a:lnTo>
                  <a:pt x="288861" y="0"/>
                </a:lnTo>
                <a:lnTo>
                  <a:pt x="124955" y="0"/>
                </a:lnTo>
                <a:lnTo>
                  <a:pt x="83426" y="1270"/>
                </a:lnTo>
                <a:lnTo>
                  <a:pt x="51333" y="30060"/>
                </a:lnTo>
                <a:lnTo>
                  <a:pt x="51117" y="43815"/>
                </a:lnTo>
                <a:lnTo>
                  <a:pt x="51333" y="55714"/>
                </a:lnTo>
                <a:lnTo>
                  <a:pt x="83426" y="84645"/>
                </a:lnTo>
                <a:lnTo>
                  <a:pt x="124955" y="86017"/>
                </a:lnTo>
                <a:lnTo>
                  <a:pt x="288861" y="86017"/>
                </a:lnTo>
                <a:lnTo>
                  <a:pt x="330390" y="84645"/>
                </a:lnTo>
                <a:lnTo>
                  <a:pt x="362470" y="55714"/>
                </a:lnTo>
                <a:lnTo>
                  <a:pt x="362686" y="43815"/>
                </a:lnTo>
                <a:close/>
              </a:path>
              <a:path w="1489709" h="715010">
                <a:moveTo>
                  <a:pt x="381279" y="334530"/>
                </a:moveTo>
                <a:lnTo>
                  <a:pt x="370801" y="286029"/>
                </a:lnTo>
                <a:lnTo>
                  <a:pt x="339166" y="248704"/>
                </a:lnTo>
                <a:lnTo>
                  <a:pt x="304355" y="232168"/>
                </a:lnTo>
                <a:lnTo>
                  <a:pt x="264871" y="224904"/>
                </a:lnTo>
                <a:lnTo>
                  <a:pt x="254774" y="223672"/>
                </a:lnTo>
                <a:lnTo>
                  <a:pt x="254774" y="344055"/>
                </a:lnTo>
                <a:lnTo>
                  <a:pt x="254647" y="353568"/>
                </a:lnTo>
                <a:lnTo>
                  <a:pt x="224866" y="377990"/>
                </a:lnTo>
                <a:lnTo>
                  <a:pt x="221805" y="378015"/>
                </a:lnTo>
                <a:lnTo>
                  <a:pt x="189407" y="377990"/>
                </a:lnTo>
                <a:lnTo>
                  <a:pt x="159169" y="353568"/>
                </a:lnTo>
                <a:lnTo>
                  <a:pt x="159029" y="344055"/>
                </a:lnTo>
                <a:lnTo>
                  <a:pt x="159169" y="334530"/>
                </a:lnTo>
                <a:lnTo>
                  <a:pt x="189407" y="310108"/>
                </a:lnTo>
                <a:lnTo>
                  <a:pt x="206908" y="309968"/>
                </a:lnTo>
                <a:lnTo>
                  <a:pt x="224866" y="310108"/>
                </a:lnTo>
                <a:lnTo>
                  <a:pt x="254647" y="334530"/>
                </a:lnTo>
                <a:lnTo>
                  <a:pt x="254774" y="344055"/>
                </a:lnTo>
                <a:lnTo>
                  <a:pt x="254774" y="223672"/>
                </a:lnTo>
                <a:lnTo>
                  <a:pt x="250113" y="223100"/>
                </a:lnTo>
                <a:lnTo>
                  <a:pt x="233222" y="222427"/>
                </a:lnTo>
                <a:lnTo>
                  <a:pt x="206908" y="222338"/>
                </a:lnTo>
                <a:lnTo>
                  <a:pt x="180124" y="222427"/>
                </a:lnTo>
                <a:lnTo>
                  <a:pt x="128600" y="228422"/>
                </a:lnTo>
                <a:lnTo>
                  <a:pt x="87363" y="240398"/>
                </a:lnTo>
                <a:lnTo>
                  <a:pt x="54876" y="264020"/>
                </a:lnTo>
                <a:lnTo>
                  <a:pt x="36906" y="299948"/>
                </a:lnTo>
                <a:lnTo>
                  <a:pt x="32537" y="334530"/>
                </a:lnTo>
                <a:lnTo>
                  <a:pt x="32613" y="353568"/>
                </a:lnTo>
                <a:lnTo>
                  <a:pt x="37731" y="406933"/>
                </a:lnTo>
                <a:lnTo>
                  <a:pt x="74650" y="438175"/>
                </a:lnTo>
                <a:lnTo>
                  <a:pt x="122821" y="460895"/>
                </a:lnTo>
                <a:lnTo>
                  <a:pt x="206908" y="464146"/>
                </a:lnTo>
                <a:lnTo>
                  <a:pt x="233222" y="464070"/>
                </a:lnTo>
                <a:lnTo>
                  <a:pt x="284797" y="459270"/>
                </a:lnTo>
                <a:lnTo>
                  <a:pt x="326440" y="448830"/>
                </a:lnTo>
                <a:lnTo>
                  <a:pt x="358940" y="426364"/>
                </a:lnTo>
                <a:lnTo>
                  <a:pt x="376910" y="389928"/>
                </a:lnTo>
                <a:lnTo>
                  <a:pt x="381190" y="365531"/>
                </a:lnTo>
                <a:lnTo>
                  <a:pt x="381279" y="334530"/>
                </a:lnTo>
                <a:close/>
              </a:path>
              <a:path w="1489709" h="715010">
                <a:moveTo>
                  <a:pt x="413804" y="146875"/>
                </a:moveTo>
                <a:lnTo>
                  <a:pt x="368503" y="113182"/>
                </a:lnTo>
                <a:lnTo>
                  <a:pt x="339979" y="111975"/>
                </a:lnTo>
                <a:lnTo>
                  <a:pt x="73837" y="111975"/>
                </a:lnTo>
                <a:lnTo>
                  <a:pt x="21907" y="117665"/>
                </a:lnTo>
                <a:lnTo>
                  <a:pt x="0" y="146875"/>
                </a:lnTo>
                <a:lnTo>
                  <a:pt x="0" y="159042"/>
                </a:lnTo>
                <a:lnTo>
                  <a:pt x="23114" y="197256"/>
                </a:lnTo>
                <a:lnTo>
                  <a:pt x="73837" y="202057"/>
                </a:lnTo>
                <a:lnTo>
                  <a:pt x="339979" y="202057"/>
                </a:lnTo>
                <a:lnTo>
                  <a:pt x="381508" y="200634"/>
                </a:lnTo>
                <a:lnTo>
                  <a:pt x="413588" y="170954"/>
                </a:lnTo>
                <a:lnTo>
                  <a:pt x="413804" y="159042"/>
                </a:lnTo>
                <a:lnTo>
                  <a:pt x="413804" y="146875"/>
                </a:lnTo>
                <a:close/>
              </a:path>
              <a:path w="1489709" h="715010">
                <a:moveTo>
                  <a:pt x="627202" y="542036"/>
                </a:moveTo>
                <a:lnTo>
                  <a:pt x="610171" y="506336"/>
                </a:lnTo>
                <a:lnTo>
                  <a:pt x="561479" y="497408"/>
                </a:lnTo>
                <a:lnTo>
                  <a:pt x="89255" y="497408"/>
                </a:lnTo>
                <a:lnTo>
                  <a:pt x="43357" y="503923"/>
                </a:lnTo>
                <a:lnTo>
                  <a:pt x="15417" y="540423"/>
                </a:lnTo>
                <a:lnTo>
                  <a:pt x="15417" y="562330"/>
                </a:lnTo>
                <a:lnTo>
                  <a:pt x="38138" y="596811"/>
                </a:lnTo>
                <a:lnTo>
                  <a:pt x="75895" y="606069"/>
                </a:lnTo>
                <a:lnTo>
                  <a:pt x="495757" y="606145"/>
                </a:lnTo>
                <a:lnTo>
                  <a:pt x="495757" y="644283"/>
                </a:lnTo>
                <a:lnTo>
                  <a:pt x="504151" y="690549"/>
                </a:lnTo>
                <a:lnTo>
                  <a:pt x="536282" y="713003"/>
                </a:lnTo>
                <a:lnTo>
                  <a:pt x="561479" y="714870"/>
                </a:lnTo>
                <a:lnTo>
                  <a:pt x="574471" y="714870"/>
                </a:lnTo>
                <a:lnTo>
                  <a:pt x="612165" y="695363"/>
                </a:lnTo>
                <a:lnTo>
                  <a:pt x="627113" y="656221"/>
                </a:lnTo>
                <a:lnTo>
                  <a:pt x="627202" y="542036"/>
                </a:lnTo>
                <a:close/>
              </a:path>
              <a:path w="1489709" h="715010">
                <a:moveTo>
                  <a:pt x="752157" y="240182"/>
                </a:moveTo>
                <a:lnTo>
                  <a:pt x="729437" y="204838"/>
                </a:lnTo>
                <a:lnTo>
                  <a:pt x="691680" y="194818"/>
                </a:lnTo>
                <a:lnTo>
                  <a:pt x="678319" y="194741"/>
                </a:lnTo>
                <a:lnTo>
                  <a:pt x="627202" y="194741"/>
                </a:lnTo>
                <a:lnTo>
                  <a:pt x="627113" y="68389"/>
                </a:lnTo>
                <a:lnTo>
                  <a:pt x="612165" y="29248"/>
                </a:lnTo>
                <a:lnTo>
                  <a:pt x="574471" y="9740"/>
                </a:lnTo>
                <a:lnTo>
                  <a:pt x="561479" y="9740"/>
                </a:lnTo>
                <a:lnTo>
                  <a:pt x="515645" y="24752"/>
                </a:lnTo>
                <a:lnTo>
                  <a:pt x="495757" y="80340"/>
                </a:lnTo>
                <a:lnTo>
                  <a:pt x="495846" y="408393"/>
                </a:lnTo>
                <a:lnTo>
                  <a:pt x="510159" y="447878"/>
                </a:lnTo>
                <a:lnTo>
                  <a:pt x="548500" y="467385"/>
                </a:lnTo>
                <a:lnTo>
                  <a:pt x="574471" y="467385"/>
                </a:lnTo>
                <a:lnTo>
                  <a:pt x="612165" y="447878"/>
                </a:lnTo>
                <a:lnTo>
                  <a:pt x="627113" y="408393"/>
                </a:lnTo>
                <a:lnTo>
                  <a:pt x="627202" y="306730"/>
                </a:lnTo>
                <a:lnTo>
                  <a:pt x="691680" y="306654"/>
                </a:lnTo>
                <a:lnTo>
                  <a:pt x="729437" y="297395"/>
                </a:lnTo>
                <a:lnTo>
                  <a:pt x="752157" y="262102"/>
                </a:lnTo>
                <a:lnTo>
                  <a:pt x="752157" y="240182"/>
                </a:lnTo>
                <a:close/>
              </a:path>
              <a:path w="1489709" h="715010">
                <a:moveTo>
                  <a:pt x="1441818" y="80645"/>
                </a:moveTo>
                <a:lnTo>
                  <a:pt x="1425613" y="36512"/>
                </a:lnTo>
                <a:lnTo>
                  <a:pt x="1379372" y="27597"/>
                </a:lnTo>
                <a:lnTo>
                  <a:pt x="914438" y="27597"/>
                </a:lnTo>
                <a:lnTo>
                  <a:pt x="868540" y="35394"/>
                </a:lnTo>
                <a:lnTo>
                  <a:pt x="840600" y="73037"/>
                </a:lnTo>
                <a:lnTo>
                  <a:pt x="840600" y="94945"/>
                </a:lnTo>
                <a:lnTo>
                  <a:pt x="863320" y="130238"/>
                </a:lnTo>
                <a:lnTo>
                  <a:pt x="901077" y="139496"/>
                </a:lnTo>
                <a:lnTo>
                  <a:pt x="1307147" y="139573"/>
                </a:lnTo>
                <a:lnTo>
                  <a:pt x="1307045" y="235978"/>
                </a:lnTo>
                <a:lnTo>
                  <a:pt x="1305433" y="274929"/>
                </a:lnTo>
                <a:lnTo>
                  <a:pt x="1300594" y="319062"/>
                </a:lnTo>
                <a:lnTo>
                  <a:pt x="1288491" y="379755"/>
                </a:lnTo>
                <a:lnTo>
                  <a:pt x="1285354" y="394538"/>
                </a:lnTo>
                <a:lnTo>
                  <a:pt x="1284732" y="403745"/>
                </a:lnTo>
                <a:lnTo>
                  <a:pt x="1310690" y="439724"/>
                </a:lnTo>
                <a:lnTo>
                  <a:pt x="1355026" y="451154"/>
                </a:lnTo>
                <a:lnTo>
                  <a:pt x="1377746" y="447103"/>
                </a:lnTo>
                <a:lnTo>
                  <a:pt x="1417294" y="395795"/>
                </a:lnTo>
                <a:lnTo>
                  <a:pt x="1429169" y="356730"/>
                </a:lnTo>
                <a:lnTo>
                  <a:pt x="1437970" y="294690"/>
                </a:lnTo>
                <a:lnTo>
                  <a:pt x="1441259" y="251333"/>
                </a:lnTo>
                <a:lnTo>
                  <a:pt x="1441716" y="225945"/>
                </a:lnTo>
                <a:lnTo>
                  <a:pt x="1441818" y="80645"/>
                </a:lnTo>
                <a:close/>
              </a:path>
              <a:path w="1489709" h="715010">
                <a:moveTo>
                  <a:pt x="1489710" y="628865"/>
                </a:moveTo>
                <a:lnTo>
                  <a:pt x="1467002" y="593572"/>
                </a:lnTo>
                <a:lnTo>
                  <a:pt x="1429245" y="584301"/>
                </a:lnTo>
                <a:lnTo>
                  <a:pt x="1415884" y="584238"/>
                </a:lnTo>
                <a:lnTo>
                  <a:pt x="1260094" y="584238"/>
                </a:lnTo>
                <a:lnTo>
                  <a:pt x="1260005" y="385660"/>
                </a:lnTo>
                <a:lnTo>
                  <a:pt x="1245057" y="346519"/>
                </a:lnTo>
                <a:lnTo>
                  <a:pt x="1207350" y="327012"/>
                </a:lnTo>
                <a:lnTo>
                  <a:pt x="1194371" y="327012"/>
                </a:lnTo>
                <a:lnTo>
                  <a:pt x="1148524" y="342023"/>
                </a:lnTo>
                <a:lnTo>
                  <a:pt x="1128687" y="394538"/>
                </a:lnTo>
                <a:lnTo>
                  <a:pt x="1128649" y="584238"/>
                </a:lnTo>
                <a:lnTo>
                  <a:pt x="1059675" y="584238"/>
                </a:lnTo>
                <a:lnTo>
                  <a:pt x="1059586" y="385660"/>
                </a:lnTo>
                <a:lnTo>
                  <a:pt x="1044638" y="346519"/>
                </a:lnTo>
                <a:lnTo>
                  <a:pt x="1006932" y="327012"/>
                </a:lnTo>
                <a:lnTo>
                  <a:pt x="993952" y="327012"/>
                </a:lnTo>
                <a:lnTo>
                  <a:pt x="948105" y="342023"/>
                </a:lnTo>
                <a:lnTo>
                  <a:pt x="928268" y="394538"/>
                </a:lnTo>
                <a:lnTo>
                  <a:pt x="928230" y="584238"/>
                </a:lnTo>
                <a:lnTo>
                  <a:pt x="851966" y="584238"/>
                </a:lnTo>
                <a:lnTo>
                  <a:pt x="806069" y="591400"/>
                </a:lnTo>
                <a:lnTo>
                  <a:pt x="778129" y="628865"/>
                </a:lnTo>
                <a:lnTo>
                  <a:pt x="778129" y="650773"/>
                </a:lnTo>
                <a:lnTo>
                  <a:pt x="800849" y="686117"/>
                </a:lnTo>
                <a:lnTo>
                  <a:pt x="838593" y="696137"/>
                </a:lnTo>
                <a:lnTo>
                  <a:pt x="851966" y="696214"/>
                </a:lnTo>
                <a:lnTo>
                  <a:pt x="1415884" y="696214"/>
                </a:lnTo>
                <a:lnTo>
                  <a:pt x="1461770" y="688403"/>
                </a:lnTo>
                <a:lnTo>
                  <a:pt x="1489710" y="650773"/>
                </a:lnTo>
                <a:lnTo>
                  <a:pt x="1489710" y="628865"/>
                </a:lnTo>
                <a:close/>
              </a:path>
            </a:pathLst>
          </a:custGeom>
          <a:solidFill>
            <a:srgbClr val="568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77859" y="2691403"/>
            <a:ext cx="564515" cy="325755"/>
          </a:xfrm>
          <a:custGeom>
            <a:avLst/>
            <a:gdLst/>
            <a:ahLst/>
            <a:cxnLst/>
            <a:rect l="l" t="t" r="r" b="b"/>
            <a:pathLst>
              <a:path w="564514" h="325755">
                <a:moveTo>
                  <a:pt x="225158" y="67614"/>
                </a:moveTo>
                <a:lnTo>
                  <a:pt x="218274" y="38366"/>
                </a:lnTo>
                <a:lnTo>
                  <a:pt x="212013" y="31102"/>
                </a:lnTo>
                <a:lnTo>
                  <a:pt x="200012" y="17195"/>
                </a:lnTo>
                <a:lnTo>
                  <a:pt x="187972" y="11264"/>
                </a:lnTo>
                <a:lnTo>
                  <a:pt x="187972" y="67614"/>
                </a:lnTo>
                <a:lnTo>
                  <a:pt x="185280" y="81737"/>
                </a:lnTo>
                <a:lnTo>
                  <a:pt x="177063" y="93357"/>
                </a:lnTo>
                <a:lnTo>
                  <a:pt x="163156" y="101231"/>
                </a:lnTo>
                <a:lnTo>
                  <a:pt x="143344" y="104127"/>
                </a:lnTo>
                <a:lnTo>
                  <a:pt x="123926" y="101231"/>
                </a:lnTo>
                <a:lnTo>
                  <a:pt x="110210" y="93357"/>
                </a:lnTo>
                <a:lnTo>
                  <a:pt x="102082" y="81737"/>
                </a:lnTo>
                <a:lnTo>
                  <a:pt x="99390" y="67614"/>
                </a:lnTo>
                <a:lnTo>
                  <a:pt x="102082" y="53492"/>
                </a:lnTo>
                <a:lnTo>
                  <a:pt x="110210" y="41884"/>
                </a:lnTo>
                <a:lnTo>
                  <a:pt x="123926" y="33997"/>
                </a:lnTo>
                <a:lnTo>
                  <a:pt x="143344" y="31102"/>
                </a:lnTo>
                <a:lnTo>
                  <a:pt x="163156" y="33997"/>
                </a:lnTo>
                <a:lnTo>
                  <a:pt x="177063" y="41884"/>
                </a:lnTo>
                <a:lnTo>
                  <a:pt x="185280" y="53492"/>
                </a:lnTo>
                <a:lnTo>
                  <a:pt x="187972" y="67614"/>
                </a:lnTo>
                <a:lnTo>
                  <a:pt x="187972" y="11264"/>
                </a:lnTo>
                <a:lnTo>
                  <a:pt x="173951" y="4330"/>
                </a:lnTo>
                <a:lnTo>
                  <a:pt x="143687" y="0"/>
                </a:lnTo>
                <a:lnTo>
                  <a:pt x="113411" y="4330"/>
                </a:lnTo>
                <a:lnTo>
                  <a:pt x="87350" y="17195"/>
                </a:lnTo>
                <a:lnTo>
                  <a:pt x="69088" y="38366"/>
                </a:lnTo>
                <a:lnTo>
                  <a:pt x="62204" y="67614"/>
                </a:lnTo>
                <a:lnTo>
                  <a:pt x="69088" y="96862"/>
                </a:lnTo>
                <a:lnTo>
                  <a:pt x="87350" y="118033"/>
                </a:lnTo>
                <a:lnTo>
                  <a:pt x="113411" y="130898"/>
                </a:lnTo>
                <a:lnTo>
                  <a:pt x="143687" y="135229"/>
                </a:lnTo>
                <a:lnTo>
                  <a:pt x="173951" y="130898"/>
                </a:lnTo>
                <a:lnTo>
                  <a:pt x="200012" y="118033"/>
                </a:lnTo>
                <a:lnTo>
                  <a:pt x="212013" y="104127"/>
                </a:lnTo>
                <a:lnTo>
                  <a:pt x="218274" y="96862"/>
                </a:lnTo>
                <a:lnTo>
                  <a:pt x="225158" y="67614"/>
                </a:lnTo>
                <a:close/>
              </a:path>
              <a:path w="564514" h="325755">
                <a:moveTo>
                  <a:pt x="245110" y="209956"/>
                </a:moveTo>
                <a:lnTo>
                  <a:pt x="207581" y="209956"/>
                </a:lnTo>
                <a:lnTo>
                  <a:pt x="207581" y="242074"/>
                </a:lnTo>
                <a:lnTo>
                  <a:pt x="207581" y="290423"/>
                </a:lnTo>
                <a:lnTo>
                  <a:pt x="83172" y="290423"/>
                </a:lnTo>
                <a:lnTo>
                  <a:pt x="79781" y="288048"/>
                </a:lnTo>
                <a:lnTo>
                  <a:pt x="79781" y="242074"/>
                </a:lnTo>
                <a:lnTo>
                  <a:pt x="207581" y="242074"/>
                </a:lnTo>
                <a:lnTo>
                  <a:pt x="207581" y="209956"/>
                </a:lnTo>
                <a:lnTo>
                  <a:pt x="42252" y="209956"/>
                </a:lnTo>
                <a:lnTo>
                  <a:pt x="42252" y="285013"/>
                </a:lnTo>
                <a:lnTo>
                  <a:pt x="68160" y="317893"/>
                </a:lnTo>
                <a:lnTo>
                  <a:pt x="81140" y="322541"/>
                </a:lnTo>
                <a:lnTo>
                  <a:pt x="224815" y="322541"/>
                </a:lnTo>
                <a:lnTo>
                  <a:pt x="233832" y="321056"/>
                </a:lnTo>
                <a:lnTo>
                  <a:pt x="240157" y="316750"/>
                </a:lnTo>
                <a:lnTo>
                  <a:pt x="243890" y="309841"/>
                </a:lnTo>
                <a:lnTo>
                  <a:pt x="245110" y="300558"/>
                </a:lnTo>
                <a:lnTo>
                  <a:pt x="245110" y="290423"/>
                </a:lnTo>
                <a:lnTo>
                  <a:pt x="245110" y="242074"/>
                </a:lnTo>
                <a:lnTo>
                  <a:pt x="245110" y="209956"/>
                </a:lnTo>
                <a:close/>
              </a:path>
              <a:path w="564514" h="325755">
                <a:moveTo>
                  <a:pt x="290410" y="156870"/>
                </a:moveTo>
                <a:lnTo>
                  <a:pt x="288378" y="151460"/>
                </a:lnTo>
                <a:lnTo>
                  <a:pt x="0" y="151460"/>
                </a:lnTo>
                <a:lnTo>
                  <a:pt x="0" y="183578"/>
                </a:lnTo>
                <a:lnTo>
                  <a:pt x="287705" y="183578"/>
                </a:lnTo>
                <a:lnTo>
                  <a:pt x="290410" y="179184"/>
                </a:lnTo>
                <a:lnTo>
                  <a:pt x="290410" y="156870"/>
                </a:lnTo>
                <a:close/>
              </a:path>
              <a:path w="564514" h="325755">
                <a:moveTo>
                  <a:pt x="489877" y="147066"/>
                </a:moveTo>
                <a:lnTo>
                  <a:pt x="485482" y="143014"/>
                </a:lnTo>
                <a:lnTo>
                  <a:pt x="470954" y="128816"/>
                </a:lnTo>
                <a:lnTo>
                  <a:pt x="455510" y="111861"/>
                </a:lnTo>
                <a:lnTo>
                  <a:pt x="441807" y="94322"/>
                </a:lnTo>
                <a:lnTo>
                  <a:pt x="441032" y="93332"/>
                </a:lnTo>
                <a:lnTo>
                  <a:pt x="422973" y="56413"/>
                </a:lnTo>
                <a:lnTo>
                  <a:pt x="420903" y="38201"/>
                </a:lnTo>
                <a:lnTo>
                  <a:pt x="420903" y="17233"/>
                </a:lnTo>
                <a:lnTo>
                  <a:pt x="380669" y="17233"/>
                </a:lnTo>
                <a:lnTo>
                  <a:pt x="380669" y="38201"/>
                </a:lnTo>
                <a:lnTo>
                  <a:pt x="380111" y="50698"/>
                </a:lnTo>
                <a:lnTo>
                  <a:pt x="358736" y="99123"/>
                </a:lnTo>
                <a:lnTo>
                  <a:pt x="330047" y="132524"/>
                </a:lnTo>
                <a:lnTo>
                  <a:pt x="307644" y="153835"/>
                </a:lnTo>
                <a:lnTo>
                  <a:pt x="312039" y="157543"/>
                </a:lnTo>
                <a:lnTo>
                  <a:pt x="319824" y="166001"/>
                </a:lnTo>
                <a:lnTo>
                  <a:pt x="328955" y="175806"/>
                </a:lnTo>
                <a:lnTo>
                  <a:pt x="333006" y="177495"/>
                </a:lnTo>
                <a:lnTo>
                  <a:pt x="337743" y="173443"/>
                </a:lnTo>
                <a:lnTo>
                  <a:pt x="355688" y="157035"/>
                </a:lnTo>
                <a:lnTo>
                  <a:pt x="373316" y="138061"/>
                </a:lnTo>
                <a:lnTo>
                  <a:pt x="389559" y="117005"/>
                </a:lnTo>
                <a:lnTo>
                  <a:pt x="403326" y="94322"/>
                </a:lnTo>
                <a:lnTo>
                  <a:pt x="415391" y="114808"/>
                </a:lnTo>
                <a:lnTo>
                  <a:pt x="430885" y="134734"/>
                </a:lnTo>
                <a:lnTo>
                  <a:pt x="447636" y="152615"/>
                </a:lnTo>
                <a:lnTo>
                  <a:pt x="463499" y="167017"/>
                </a:lnTo>
                <a:lnTo>
                  <a:pt x="467893" y="170738"/>
                </a:lnTo>
                <a:lnTo>
                  <a:pt x="471614" y="169049"/>
                </a:lnTo>
                <a:lnTo>
                  <a:pt x="479729" y="160248"/>
                </a:lnTo>
                <a:lnTo>
                  <a:pt x="488518" y="150444"/>
                </a:lnTo>
                <a:lnTo>
                  <a:pt x="489877" y="147066"/>
                </a:lnTo>
                <a:close/>
              </a:path>
              <a:path w="564514" h="325755">
                <a:moveTo>
                  <a:pt x="560870" y="323215"/>
                </a:moveTo>
                <a:lnTo>
                  <a:pt x="560527" y="317804"/>
                </a:lnTo>
                <a:lnTo>
                  <a:pt x="560527" y="205562"/>
                </a:lnTo>
                <a:lnTo>
                  <a:pt x="555459" y="201841"/>
                </a:lnTo>
                <a:lnTo>
                  <a:pt x="363766" y="201841"/>
                </a:lnTo>
                <a:lnTo>
                  <a:pt x="363766" y="234632"/>
                </a:lnTo>
                <a:lnTo>
                  <a:pt x="523011" y="234632"/>
                </a:lnTo>
                <a:lnTo>
                  <a:pt x="523011" y="322199"/>
                </a:lnTo>
                <a:lnTo>
                  <a:pt x="530110" y="325247"/>
                </a:lnTo>
                <a:lnTo>
                  <a:pt x="552424" y="325247"/>
                </a:lnTo>
                <a:lnTo>
                  <a:pt x="560870" y="323215"/>
                </a:lnTo>
                <a:close/>
              </a:path>
              <a:path w="564514" h="325755">
                <a:moveTo>
                  <a:pt x="563918" y="11150"/>
                </a:moveTo>
                <a:lnTo>
                  <a:pt x="526389" y="11150"/>
                </a:lnTo>
                <a:lnTo>
                  <a:pt x="526389" y="184264"/>
                </a:lnTo>
                <a:lnTo>
                  <a:pt x="533488" y="185953"/>
                </a:lnTo>
                <a:lnTo>
                  <a:pt x="557149" y="185953"/>
                </a:lnTo>
                <a:lnTo>
                  <a:pt x="563918" y="184264"/>
                </a:lnTo>
                <a:lnTo>
                  <a:pt x="563918" y="11150"/>
                </a:lnTo>
                <a:close/>
              </a:path>
            </a:pathLst>
          </a:custGeom>
          <a:solidFill>
            <a:srgbClr val="AE3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91476" y="2705932"/>
            <a:ext cx="251460" cy="286385"/>
          </a:xfrm>
          <a:custGeom>
            <a:avLst/>
            <a:gdLst/>
            <a:ahLst/>
            <a:cxnLst/>
            <a:rect l="l" t="t" r="r" b="b"/>
            <a:pathLst>
              <a:path w="251460" h="286385">
                <a:moveTo>
                  <a:pt x="243416" y="286028"/>
                </a:moveTo>
                <a:lnTo>
                  <a:pt x="221779" y="286028"/>
                </a:lnTo>
                <a:lnTo>
                  <a:pt x="213665" y="283662"/>
                </a:lnTo>
                <a:lnTo>
                  <a:pt x="213665" y="0"/>
                </a:lnTo>
                <a:lnTo>
                  <a:pt x="251192" y="0"/>
                </a:lnTo>
                <a:lnTo>
                  <a:pt x="251192" y="283662"/>
                </a:lnTo>
                <a:lnTo>
                  <a:pt x="243416" y="286028"/>
                </a:lnTo>
                <a:close/>
              </a:path>
              <a:path w="251460" h="286385">
                <a:moveTo>
                  <a:pt x="86548" y="199476"/>
                </a:moveTo>
                <a:lnTo>
                  <a:pt x="51773" y="193417"/>
                </a:lnTo>
                <a:lnTo>
                  <a:pt x="24383" y="176105"/>
                </a:lnTo>
                <a:lnTo>
                  <a:pt x="6439" y="148841"/>
                </a:lnTo>
                <a:lnTo>
                  <a:pt x="0" y="112923"/>
                </a:lnTo>
                <a:lnTo>
                  <a:pt x="6439" y="77006"/>
                </a:lnTo>
                <a:lnTo>
                  <a:pt x="24383" y="49742"/>
                </a:lnTo>
                <a:lnTo>
                  <a:pt x="51773" y="32430"/>
                </a:lnTo>
                <a:lnTo>
                  <a:pt x="86548" y="26371"/>
                </a:lnTo>
                <a:lnTo>
                  <a:pt x="121322" y="32430"/>
                </a:lnTo>
                <a:lnTo>
                  <a:pt x="148712" y="49742"/>
                </a:lnTo>
                <a:lnTo>
                  <a:pt x="154915" y="59166"/>
                </a:lnTo>
                <a:lnTo>
                  <a:pt x="86548" y="59166"/>
                </a:lnTo>
                <a:lnTo>
                  <a:pt x="66712" y="62859"/>
                </a:lnTo>
                <a:lnTo>
                  <a:pt x="51092" y="73493"/>
                </a:lnTo>
                <a:lnTo>
                  <a:pt x="40859" y="90403"/>
                </a:lnTo>
                <a:lnTo>
                  <a:pt x="37188" y="112923"/>
                </a:lnTo>
                <a:lnTo>
                  <a:pt x="40859" y="135444"/>
                </a:lnTo>
                <a:lnTo>
                  <a:pt x="51092" y="152354"/>
                </a:lnTo>
                <a:lnTo>
                  <a:pt x="66712" y="162988"/>
                </a:lnTo>
                <a:lnTo>
                  <a:pt x="86548" y="166681"/>
                </a:lnTo>
                <a:lnTo>
                  <a:pt x="154915" y="166681"/>
                </a:lnTo>
                <a:lnTo>
                  <a:pt x="148712" y="176105"/>
                </a:lnTo>
                <a:lnTo>
                  <a:pt x="121322" y="193417"/>
                </a:lnTo>
                <a:lnTo>
                  <a:pt x="86548" y="199476"/>
                </a:lnTo>
                <a:close/>
              </a:path>
              <a:path w="251460" h="286385">
                <a:moveTo>
                  <a:pt x="154915" y="166681"/>
                </a:moveTo>
                <a:lnTo>
                  <a:pt x="86548" y="166681"/>
                </a:lnTo>
                <a:lnTo>
                  <a:pt x="106383" y="162988"/>
                </a:lnTo>
                <a:lnTo>
                  <a:pt x="122004" y="152354"/>
                </a:lnTo>
                <a:lnTo>
                  <a:pt x="132236" y="135444"/>
                </a:lnTo>
                <a:lnTo>
                  <a:pt x="135907" y="112923"/>
                </a:lnTo>
                <a:lnTo>
                  <a:pt x="132236" y="90403"/>
                </a:lnTo>
                <a:lnTo>
                  <a:pt x="122004" y="73493"/>
                </a:lnTo>
                <a:lnTo>
                  <a:pt x="106383" y="62859"/>
                </a:lnTo>
                <a:lnTo>
                  <a:pt x="86548" y="59166"/>
                </a:lnTo>
                <a:lnTo>
                  <a:pt x="154915" y="59166"/>
                </a:lnTo>
                <a:lnTo>
                  <a:pt x="166656" y="77006"/>
                </a:lnTo>
                <a:lnTo>
                  <a:pt x="173096" y="112923"/>
                </a:lnTo>
                <a:lnTo>
                  <a:pt x="166656" y="148841"/>
                </a:lnTo>
                <a:lnTo>
                  <a:pt x="154915" y="166681"/>
                </a:lnTo>
                <a:close/>
              </a:path>
            </a:pathLst>
          </a:custGeom>
          <a:solidFill>
            <a:srgbClr val="AE3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92830" y="2702554"/>
            <a:ext cx="555625" cy="318770"/>
          </a:xfrm>
          <a:custGeom>
            <a:avLst/>
            <a:gdLst/>
            <a:ahLst/>
            <a:cxnLst/>
            <a:rect l="l" t="t" r="r" b="b"/>
            <a:pathLst>
              <a:path w="555625" h="318769">
                <a:moveTo>
                  <a:pt x="159575" y="85877"/>
                </a:moveTo>
                <a:lnTo>
                  <a:pt x="154089" y="55422"/>
                </a:lnTo>
                <a:lnTo>
                  <a:pt x="144221" y="39903"/>
                </a:lnTo>
                <a:lnTo>
                  <a:pt x="138315" y="30607"/>
                </a:lnTo>
                <a:lnTo>
                  <a:pt x="122377" y="20002"/>
                </a:lnTo>
                <a:lnTo>
                  <a:pt x="122377" y="85877"/>
                </a:lnTo>
                <a:lnTo>
                  <a:pt x="119532" y="103339"/>
                </a:lnTo>
                <a:lnTo>
                  <a:pt x="111226" y="117995"/>
                </a:lnTo>
                <a:lnTo>
                  <a:pt x="97853" y="128104"/>
                </a:lnTo>
                <a:lnTo>
                  <a:pt x="79781" y="131864"/>
                </a:lnTo>
                <a:lnTo>
                  <a:pt x="61722" y="128104"/>
                </a:lnTo>
                <a:lnTo>
                  <a:pt x="48336" y="117995"/>
                </a:lnTo>
                <a:lnTo>
                  <a:pt x="40043" y="103339"/>
                </a:lnTo>
                <a:lnTo>
                  <a:pt x="37185" y="85877"/>
                </a:lnTo>
                <a:lnTo>
                  <a:pt x="40043" y="68427"/>
                </a:lnTo>
                <a:lnTo>
                  <a:pt x="48336" y="53759"/>
                </a:lnTo>
                <a:lnTo>
                  <a:pt x="61722" y="43662"/>
                </a:lnTo>
                <a:lnTo>
                  <a:pt x="79781" y="39903"/>
                </a:lnTo>
                <a:lnTo>
                  <a:pt x="97853" y="43662"/>
                </a:lnTo>
                <a:lnTo>
                  <a:pt x="111226" y="53759"/>
                </a:lnTo>
                <a:lnTo>
                  <a:pt x="119532" y="68427"/>
                </a:lnTo>
                <a:lnTo>
                  <a:pt x="122377" y="85877"/>
                </a:lnTo>
                <a:lnTo>
                  <a:pt x="122377" y="20002"/>
                </a:lnTo>
                <a:lnTo>
                  <a:pt x="113220" y="13893"/>
                </a:lnTo>
                <a:lnTo>
                  <a:pt x="79781" y="7785"/>
                </a:lnTo>
                <a:lnTo>
                  <a:pt x="46355" y="13893"/>
                </a:lnTo>
                <a:lnTo>
                  <a:pt x="21247" y="30607"/>
                </a:lnTo>
                <a:lnTo>
                  <a:pt x="5473" y="55422"/>
                </a:lnTo>
                <a:lnTo>
                  <a:pt x="0" y="85877"/>
                </a:lnTo>
                <a:lnTo>
                  <a:pt x="5473" y="116344"/>
                </a:lnTo>
                <a:lnTo>
                  <a:pt x="21247" y="141160"/>
                </a:lnTo>
                <a:lnTo>
                  <a:pt x="46355" y="157861"/>
                </a:lnTo>
                <a:lnTo>
                  <a:pt x="79781" y="163982"/>
                </a:lnTo>
                <a:lnTo>
                  <a:pt x="113220" y="157861"/>
                </a:lnTo>
                <a:lnTo>
                  <a:pt x="138315" y="141160"/>
                </a:lnTo>
                <a:lnTo>
                  <a:pt x="144221" y="131864"/>
                </a:lnTo>
                <a:lnTo>
                  <a:pt x="154089" y="116344"/>
                </a:lnTo>
                <a:lnTo>
                  <a:pt x="159575" y="85877"/>
                </a:lnTo>
                <a:close/>
              </a:path>
              <a:path w="555625" h="318769">
                <a:moveTo>
                  <a:pt x="254228" y="0"/>
                </a:moveTo>
                <a:lnTo>
                  <a:pt x="216700" y="0"/>
                </a:lnTo>
                <a:lnTo>
                  <a:pt x="216700" y="211988"/>
                </a:lnTo>
                <a:lnTo>
                  <a:pt x="223126" y="214693"/>
                </a:lnTo>
                <a:lnTo>
                  <a:pt x="245440" y="214693"/>
                </a:lnTo>
                <a:lnTo>
                  <a:pt x="254228" y="212661"/>
                </a:lnTo>
                <a:lnTo>
                  <a:pt x="254228" y="0"/>
                </a:lnTo>
                <a:close/>
              </a:path>
              <a:path w="555625" h="318769">
                <a:moveTo>
                  <a:pt x="260997" y="303618"/>
                </a:moveTo>
                <a:lnTo>
                  <a:pt x="260959" y="281216"/>
                </a:lnTo>
                <a:lnTo>
                  <a:pt x="258622" y="275209"/>
                </a:lnTo>
                <a:lnTo>
                  <a:pt x="103784" y="275209"/>
                </a:lnTo>
                <a:lnTo>
                  <a:pt x="99733" y="271500"/>
                </a:lnTo>
                <a:lnTo>
                  <a:pt x="99733" y="197446"/>
                </a:lnTo>
                <a:lnTo>
                  <a:pt x="62204" y="197446"/>
                </a:lnTo>
                <a:lnTo>
                  <a:pt x="62204" y="270141"/>
                </a:lnTo>
                <a:lnTo>
                  <a:pt x="63309" y="275297"/>
                </a:lnTo>
                <a:lnTo>
                  <a:pt x="94932" y="306679"/>
                </a:lnTo>
                <a:lnTo>
                  <a:pt x="101079" y="308013"/>
                </a:lnTo>
                <a:lnTo>
                  <a:pt x="257949" y="308013"/>
                </a:lnTo>
                <a:lnTo>
                  <a:pt x="260997" y="303618"/>
                </a:lnTo>
                <a:close/>
              </a:path>
              <a:path w="555625" h="318769">
                <a:moveTo>
                  <a:pt x="477697" y="132194"/>
                </a:moveTo>
                <a:lnTo>
                  <a:pt x="445960" y="101257"/>
                </a:lnTo>
                <a:lnTo>
                  <a:pt x="419887" y="64922"/>
                </a:lnTo>
                <a:lnTo>
                  <a:pt x="408736" y="27051"/>
                </a:lnTo>
                <a:lnTo>
                  <a:pt x="408736" y="6083"/>
                </a:lnTo>
                <a:lnTo>
                  <a:pt x="368503" y="6083"/>
                </a:lnTo>
                <a:lnTo>
                  <a:pt x="368503" y="27051"/>
                </a:lnTo>
                <a:lnTo>
                  <a:pt x="362254" y="58305"/>
                </a:lnTo>
                <a:lnTo>
                  <a:pt x="346189" y="86385"/>
                </a:lnTo>
                <a:lnTo>
                  <a:pt x="324281" y="111683"/>
                </a:lnTo>
                <a:lnTo>
                  <a:pt x="300545" y="134569"/>
                </a:lnTo>
                <a:lnTo>
                  <a:pt x="295478" y="139293"/>
                </a:lnTo>
                <a:lnTo>
                  <a:pt x="299872" y="143014"/>
                </a:lnTo>
                <a:lnTo>
                  <a:pt x="307644" y="151472"/>
                </a:lnTo>
                <a:lnTo>
                  <a:pt x="316776" y="161277"/>
                </a:lnTo>
                <a:lnTo>
                  <a:pt x="320827" y="162623"/>
                </a:lnTo>
                <a:lnTo>
                  <a:pt x="325564" y="158902"/>
                </a:lnTo>
                <a:lnTo>
                  <a:pt x="344652" y="142201"/>
                </a:lnTo>
                <a:lnTo>
                  <a:pt x="362419" y="123621"/>
                </a:lnTo>
                <a:lnTo>
                  <a:pt x="378142" y="103327"/>
                </a:lnTo>
                <a:lnTo>
                  <a:pt x="391147" y="81483"/>
                </a:lnTo>
                <a:lnTo>
                  <a:pt x="402691" y="101142"/>
                </a:lnTo>
                <a:lnTo>
                  <a:pt x="417817" y="120535"/>
                </a:lnTo>
                <a:lnTo>
                  <a:pt x="434657" y="138163"/>
                </a:lnTo>
                <a:lnTo>
                  <a:pt x="451332" y="152488"/>
                </a:lnTo>
                <a:lnTo>
                  <a:pt x="455726" y="155867"/>
                </a:lnTo>
                <a:lnTo>
                  <a:pt x="459447" y="154508"/>
                </a:lnTo>
                <a:lnTo>
                  <a:pt x="467563" y="145719"/>
                </a:lnTo>
                <a:lnTo>
                  <a:pt x="476351" y="135915"/>
                </a:lnTo>
                <a:lnTo>
                  <a:pt x="477697" y="132194"/>
                </a:lnTo>
                <a:close/>
              </a:path>
              <a:path w="555625" h="318769">
                <a:moveTo>
                  <a:pt x="547001" y="244779"/>
                </a:moveTo>
                <a:lnTo>
                  <a:pt x="540702" y="214579"/>
                </a:lnTo>
                <a:lnTo>
                  <a:pt x="532269" y="203200"/>
                </a:lnTo>
                <a:lnTo>
                  <a:pt x="523468" y="191325"/>
                </a:lnTo>
                <a:lnTo>
                  <a:pt x="509816" y="183375"/>
                </a:lnTo>
                <a:lnTo>
                  <a:pt x="509816" y="244779"/>
                </a:lnTo>
                <a:lnTo>
                  <a:pt x="506755" y="261264"/>
                </a:lnTo>
                <a:lnTo>
                  <a:pt x="498030" y="274447"/>
                </a:lnTo>
                <a:lnTo>
                  <a:pt x="484289" y="283197"/>
                </a:lnTo>
                <a:lnTo>
                  <a:pt x="466204" y="286372"/>
                </a:lnTo>
                <a:lnTo>
                  <a:pt x="448119" y="283197"/>
                </a:lnTo>
                <a:lnTo>
                  <a:pt x="434390" y="274447"/>
                </a:lnTo>
                <a:lnTo>
                  <a:pt x="425653" y="261264"/>
                </a:lnTo>
                <a:lnTo>
                  <a:pt x="422592" y="244779"/>
                </a:lnTo>
                <a:lnTo>
                  <a:pt x="425653" y="228307"/>
                </a:lnTo>
                <a:lnTo>
                  <a:pt x="434390" y="215112"/>
                </a:lnTo>
                <a:lnTo>
                  <a:pt x="448119" y="206375"/>
                </a:lnTo>
                <a:lnTo>
                  <a:pt x="466204" y="203200"/>
                </a:lnTo>
                <a:lnTo>
                  <a:pt x="484289" y="206375"/>
                </a:lnTo>
                <a:lnTo>
                  <a:pt x="498030" y="215112"/>
                </a:lnTo>
                <a:lnTo>
                  <a:pt x="506755" y="228307"/>
                </a:lnTo>
                <a:lnTo>
                  <a:pt x="509816" y="244779"/>
                </a:lnTo>
                <a:lnTo>
                  <a:pt x="509816" y="183375"/>
                </a:lnTo>
                <a:lnTo>
                  <a:pt x="497801" y="176364"/>
                </a:lnTo>
                <a:lnTo>
                  <a:pt x="466204" y="171081"/>
                </a:lnTo>
                <a:lnTo>
                  <a:pt x="434606" y="176364"/>
                </a:lnTo>
                <a:lnTo>
                  <a:pt x="408940" y="191325"/>
                </a:lnTo>
                <a:lnTo>
                  <a:pt x="391706" y="214579"/>
                </a:lnTo>
                <a:lnTo>
                  <a:pt x="385406" y="244779"/>
                </a:lnTo>
                <a:lnTo>
                  <a:pt x="391706" y="274980"/>
                </a:lnTo>
                <a:lnTo>
                  <a:pt x="408940" y="298246"/>
                </a:lnTo>
                <a:lnTo>
                  <a:pt x="434606" y="313207"/>
                </a:lnTo>
                <a:lnTo>
                  <a:pt x="466204" y="318490"/>
                </a:lnTo>
                <a:lnTo>
                  <a:pt x="497801" y="313207"/>
                </a:lnTo>
                <a:lnTo>
                  <a:pt x="523468" y="298246"/>
                </a:lnTo>
                <a:lnTo>
                  <a:pt x="532269" y="286372"/>
                </a:lnTo>
                <a:lnTo>
                  <a:pt x="540702" y="274980"/>
                </a:lnTo>
                <a:lnTo>
                  <a:pt x="547001" y="244779"/>
                </a:lnTo>
                <a:close/>
              </a:path>
              <a:path w="555625" h="318769">
                <a:moveTo>
                  <a:pt x="555117" y="0"/>
                </a:moveTo>
                <a:lnTo>
                  <a:pt x="517588" y="0"/>
                </a:lnTo>
                <a:lnTo>
                  <a:pt x="517588" y="55448"/>
                </a:lnTo>
                <a:lnTo>
                  <a:pt x="452005" y="55448"/>
                </a:lnTo>
                <a:lnTo>
                  <a:pt x="452005" y="87909"/>
                </a:lnTo>
                <a:lnTo>
                  <a:pt x="517588" y="87909"/>
                </a:lnTo>
                <a:lnTo>
                  <a:pt x="517588" y="165328"/>
                </a:lnTo>
                <a:lnTo>
                  <a:pt x="524357" y="168033"/>
                </a:lnTo>
                <a:lnTo>
                  <a:pt x="546671" y="168033"/>
                </a:lnTo>
                <a:lnTo>
                  <a:pt x="555117" y="166014"/>
                </a:lnTo>
                <a:lnTo>
                  <a:pt x="555117" y="0"/>
                </a:lnTo>
                <a:close/>
              </a:path>
            </a:pathLst>
          </a:custGeom>
          <a:solidFill>
            <a:srgbClr val="AE3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92584" y="2691394"/>
            <a:ext cx="290830" cy="322580"/>
          </a:xfrm>
          <a:custGeom>
            <a:avLst/>
            <a:gdLst/>
            <a:ahLst/>
            <a:cxnLst/>
            <a:rect l="l" t="t" r="r" b="b"/>
            <a:pathLst>
              <a:path w="290829" h="322580">
                <a:moveTo>
                  <a:pt x="248825" y="322543"/>
                </a:moveTo>
                <a:lnTo>
                  <a:pt x="67953" y="322543"/>
                </a:lnTo>
                <a:lnTo>
                  <a:pt x="60177" y="317133"/>
                </a:lnTo>
                <a:lnTo>
                  <a:pt x="46992" y="304624"/>
                </a:lnTo>
                <a:lnTo>
                  <a:pt x="41921" y="297186"/>
                </a:lnTo>
                <a:lnTo>
                  <a:pt x="41921" y="241738"/>
                </a:lnTo>
                <a:lnTo>
                  <a:pt x="207580" y="241738"/>
                </a:lnTo>
                <a:lnTo>
                  <a:pt x="207580" y="220776"/>
                </a:lnTo>
                <a:lnTo>
                  <a:pt x="41921" y="220776"/>
                </a:lnTo>
                <a:lnTo>
                  <a:pt x="41921" y="190347"/>
                </a:lnTo>
                <a:lnTo>
                  <a:pt x="242402" y="190347"/>
                </a:lnTo>
                <a:lnTo>
                  <a:pt x="245106" y="192376"/>
                </a:lnTo>
                <a:lnTo>
                  <a:pt x="245106" y="271490"/>
                </a:lnTo>
                <a:lnTo>
                  <a:pt x="79448" y="271490"/>
                </a:lnTo>
                <a:lnTo>
                  <a:pt x="79448" y="290424"/>
                </a:lnTo>
                <a:lnTo>
                  <a:pt x="81476" y="292114"/>
                </a:lnTo>
                <a:lnTo>
                  <a:pt x="249501" y="292114"/>
                </a:lnTo>
                <a:lnTo>
                  <a:pt x="251530" y="296847"/>
                </a:lnTo>
                <a:lnTo>
                  <a:pt x="251530" y="319162"/>
                </a:lnTo>
                <a:lnTo>
                  <a:pt x="248825" y="322543"/>
                </a:lnTo>
                <a:close/>
              </a:path>
              <a:path w="290829" h="322580">
                <a:moveTo>
                  <a:pt x="287704" y="172090"/>
                </a:moveTo>
                <a:lnTo>
                  <a:pt x="0" y="172090"/>
                </a:lnTo>
                <a:lnTo>
                  <a:pt x="0" y="142000"/>
                </a:lnTo>
                <a:lnTo>
                  <a:pt x="288380" y="142000"/>
                </a:lnTo>
                <a:lnTo>
                  <a:pt x="290409" y="146733"/>
                </a:lnTo>
                <a:lnTo>
                  <a:pt x="290409" y="169047"/>
                </a:lnTo>
                <a:lnTo>
                  <a:pt x="287704" y="172090"/>
                </a:lnTo>
                <a:close/>
              </a:path>
              <a:path w="290829" h="322580">
                <a:moveTo>
                  <a:pt x="143683" y="125095"/>
                </a:moveTo>
                <a:lnTo>
                  <a:pt x="111983" y="121075"/>
                </a:lnTo>
                <a:lnTo>
                  <a:pt x="86083" y="109162"/>
                </a:lnTo>
                <a:lnTo>
                  <a:pt x="68614" y="89579"/>
                </a:lnTo>
                <a:lnTo>
                  <a:pt x="62206" y="62547"/>
                </a:lnTo>
                <a:lnTo>
                  <a:pt x="68614" y="35515"/>
                </a:lnTo>
                <a:lnTo>
                  <a:pt x="86083" y="15932"/>
                </a:lnTo>
                <a:lnTo>
                  <a:pt x="111983" y="4020"/>
                </a:lnTo>
                <a:lnTo>
                  <a:pt x="143683" y="0"/>
                </a:lnTo>
                <a:lnTo>
                  <a:pt x="175383" y="4020"/>
                </a:lnTo>
                <a:lnTo>
                  <a:pt x="201283" y="15932"/>
                </a:lnTo>
                <a:lnTo>
                  <a:pt x="213912" y="30090"/>
                </a:lnTo>
                <a:lnTo>
                  <a:pt x="143683" y="30090"/>
                </a:lnTo>
                <a:lnTo>
                  <a:pt x="125495" y="32309"/>
                </a:lnTo>
                <a:lnTo>
                  <a:pt x="111523" y="38711"/>
                </a:lnTo>
                <a:lnTo>
                  <a:pt x="102559" y="48918"/>
                </a:lnTo>
                <a:lnTo>
                  <a:pt x="99395" y="62547"/>
                </a:lnTo>
                <a:lnTo>
                  <a:pt x="102559" y="76177"/>
                </a:lnTo>
                <a:lnTo>
                  <a:pt x="111523" y="86383"/>
                </a:lnTo>
                <a:lnTo>
                  <a:pt x="125495" y="92786"/>
                </a:lnTo>
                <a:lnTo>
                  <a:pt x="143683" y="95004"/>
                </a:lnTo>
                <a:lnTo>
                  <a:pt x="213912" y="95004"/>
                </a:lnTo>
                <a:lnTo>
                  <a:pt x="201283" y="109162"/>
                </a:lnTo>
                <a:lnTo>
                  <a:pt x="175383" y="121075"/>
                </a:lnTo>
                <a:lnTo>
                  <a:pt x="143683" y="125095"/>
                </a:lnTo>
                <a:close/>
              </a:path>
              <a:path w="290829" h="322580">
                <a:moveTo>
                  <a:pt x="213912" y="95004"/>
                </a:moveTo>
                <a:lnTo>
                  <a:pt x="143683" y="95004"/>
                </a:lnTo>
                <a:lnTo>
                  <a:pt x="161870" y="92786"/>
                </a:lnTo>
                <a:lnTo>
                  <a:pt x="175843" y="86383"/>
                </a:lnTo>
                <a:lnTo>
                  <a:pt x="184807" y="76177"/>
                </a:lnTo>
                <a:lnTo>
                  <a:pt x="187971" y="62547"/>
                </a:lnTo>
                <a:lnTo>
                  <a:pt x="184807" y="48918"/>
                </a:lnTo>
                <a:lnTo>
                  <a:pt x="175843" y="38711"/>
                </a:lnTo>
                <a:lnTo>
                  <a:pt x="161870" y="32309"/>
                </a:lnTo>
                <a:lnTo>
                  <a:pt x="143683" y="30090"/>
                </a:lnTo>
                <a:lnTo>
                  <a:pt x="213912" y="30090"/>
                </a:lnTo>
                <a:lnTo>
                  <a:pt x="218752" y="35515"/>
                </a:lnTo>
                <a:lnTo>
                  <a:pt x="225160" y="62547"/>
                </a:lnTo>
                <a:lnTo>
                  <a:pt x="218752" y="89579"/>
                </a:lnTo>
                <a:lnTo>
                  <a:pt x="213912" y="95004"/>
                </a:lnTo>
                <a:close/>
              </a:path>
            </a:pathLst>
          </a:custGeom>
          <a:solidFill>
            <a:srgbClr val="AE3A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12513" y="2702554"/>
            <a:ext cx="902335" cy="308610"/>
          </a:xfrm>
          <a:custGeom>
            <a:avLst/>
            <a:gdLst/>
            <a:ahLst/>
            <a:cxnLst/>
            <a:rect l="l" t="t" r="r" b="b"/>
            <a:pathLst>
              <a:path w="902335" h="308610">
                <a:moveTo>
                  <a:pt x="149440" y="11163"/>
                </a:moveTo>
                <a:lnTo>
                  <a:pt x="111912" y="11163"/>
                </a:lnTo>
                <a:lnTo>
                  <a:pt x="111912" y="43611"/>
                </a:lnTo>
                <a:lnTo>
                  <a:pt x="111912" y="130505"/>
                </a:lnTo>
                <a:lnTo>
                  <a:pt x="39560" y="130505"/>
                </a:lnTo>
                <a:lnTo>
                  <a:pt x="37528" y="128143"/>
                </a:lnTo>
                <a:lnTo>
                  <a:pt x="37528" y="43611"/>
                </a:lnTo>
                <a:lnTo>
                  <a:pt x="111912" y="43611"/>
                </a:lnTo>
                <a:lnTo>
                  <a:pt x="111912" y="11163"/>
                </a:lnTo>
                <a:lnTo>
                  <a:pt x="0" y="11163"/>
                </a:lnTo>
                <a:lnTo>
                  <a:pt x="0" y="125095"/>
                </a:lnTo>
                <a:lnTo>
                  <a:pt x="25908" y="158153"/>
                </a:lnTo>
                <a:lnTo>
                  <a:pt x="38887" y="162966"/>
                </a:lnTo>
                <a:lnTo>
                  <a:pt x="129146" y="162966"/>
                </a:lnTo>
                <a:lnTo>
                  <a:pt x="138163" y="161429"/>
                </a:lnTo>
                <a:lnTo>
                  <a:pt x="144487" y="157010"/>
                </a:lnTo>
                <a:lnTo>
                  <a:pt x="148221" y="149987"/>
                </a:lnTo>
                <a:lnTo>
                  <a:pt x="149440" y="140652"/>
                </a:lnTo>
                <a:lnTo>
                  <a:pt x="149440" y="130505"/>
                </a:lnTo>
                <a:lnTo>
                  <a:pt x="149440" y="43611"/>
                </a:lnTo>
                <a:lnTo>
                  <a:pt x="149440" y="11163"/>
                </a:lnTo>
                <a:close/>
              </a:path>
              <a:path w="902335" h="308610">
                <a:moveTo>
                  <a:pt x="244094" y="303618"/>
                </a:moveTo>
                <a:lnTo>
                  <a:pt x="244068" y="281216"/>
                </a:lnTo>
                <a:lnTo>
                  <a:pt x="241731" y="275209"/>
                </a:lnTo>
                <a:lnTo>
                  <a:pt x="86893" y="275209"/>
                </a:lnTo>
                <a:lnTo>
                  <a:pt x="82829" y="271500"/>
                </a:lnTo>
                <a:lnTo>
                  <a:pt x="82829" y="197446"/>
                </a:lnTo>
                <a:lnTo>
                  <a:pt x="45313" y="197446"/>
                </a:lnTo>
                <a:lnTo>
                  <a:pt x="45313" y="270141"/>
                </a:lnTo>
                <a:lnTo>
                  <a:pt x="46418" y="275297"/>
                </a:lnTo>
                <a:lnTo>
                  <a:pt x="78028" y="306679"/>
                </a:lnTo>
                <a:lnTo>
                  <a:pt x="84188" y="308013"/>
                </a:lnTo>
                <a:lnTo>
                  <a:pt x="241058" y="308013"/>
                </a:lnTo>
                <a:lnTo>
                  <a:pt x="244094" y="303618"/>
                </a:lnTo>
                <a:close/>
              </a:path>
              <a:path w="902335" h="308610">
                <a:moveTo>
                  <a:pt x="287032" y="79794"/>
                </a:moveTo>
                <a:lnTo>
                  <a:pt x="237337" y="79794"/>
                </a:lnTo>
                <a:lnTo>
                  <a:pt x="237337" y="0"/>
                </a:lnTo>
                <a:lnTo>
                  <a:pt x="199809" y="0"/>
                </a:lnTo>
                <a:lnTo>
                  <a:pt x="199809" y="211988"/>
                </a:lnTo>
                <a:lnTo>
                  <a:pt x="206578" y="214693"/>
                </a:lnTo>
                <a:lnTo>
                  <a:pt x="228879" y="214693"/>
                </a:lnTo>
                <a:lnTo>
                  <a:pt x="237337" y="212661"/>
                </a:lnTo>
                <a:lnTo>
                  <a:pt x="237337" y="112255"/>
                </a:lnTo>
                <a:lnTo>
                  <a:pt x="287032" y="112255"/>
                </a:lnTo>
                <a:lnTo>
                  <a:pt x="287032" y="79794"/>
                </a:lnTo>
                <a:close/>
              </a:path>
              <a:path w="902335" h="308610">
                <a:moveTo>
                  <a:pt x="543293" y="94665"/>
                </a:moveTo>
                <a:lnTo>
                  <a:pt x="540931" y="89255"/>
                </a:lnTo>
                <a:lnTo>
                  <a:pt x="383387" y="89255"/>
                </a:lnTo>
                <a:lnTo>
                  <a:pt x="380009" y="86893"/>
                </a:lnTo>
                <a:lnTo>
                  <a:pt x="380009" y="35509"/>
                </a:lnTo>
                <a:lnTo>
                  <a:pt x="537552" y="35509"/>
                </a:lnTo>
                <a:lnTo>
                  <a:pt x="539915" y="30772"/>
                </a:lnTo>
                <a:lnTo>
                  <a:pt x="539915" y="8788"/>
                </a:lnTo>
                <a:lnTo>
                  <a:pt x="537552" y="3048"/>
                </a:lnTo>
                <a:lnTo>
                  <a:pt x="342480" y="3048"/>
                </a:lnTo>
                <a:lnTo>
                  <a:pt x="342480" y="84188"/>
                </a:lnTo>
                <a:lnTo>
                  <a:pt x="343585" y="89344"/>
                </a:lnTo>
                <a:lnTo>
                  <a:pt x="375208" y="120434"/>
                </a:lnTo>
                <a:lnTo>
                  <a:pt x="381355" y="121716"/>
                </a:lnTo>
                <a:lnTo>
                  <a:pt x="540931" y="121716"/>
                </a:lnTo>
                <a:lnTo>
                  <a:pt x="543293" y="116649"/>
                </a:lnTo>
                <a:lnTo>
                  <a:pt x="543293" y="94665"/>
                </a:lnTo>
                <a:close/>
              </a:path>
              <a:path w="902335" h="308610">
                <a:moveTo>
                  <a:pt x="547014" y="303618"/>
                </a:moveTo>
                <a:lnTo>
                  <a:pt x="546989" y="281216"/>
                </a:lnTo>
                <a:lnTo>
                  <a:pt x="544652" y="275209"/>
                </a:lnTo>
                <a:lnTo>
                  <a:pt x="382714" y="275209"/>
                </a:lnTo>
                <a:lnTo>
                  <a:pt x="378650" y="271500"/>
                </a:lnTo>
                <a:lnTo>
                  <a:pt x="378650" y="205562"/>
                </a:lnTo>
                <a:lnTo>
                  <a:pt x="341122" y="205562"/>
                </a:lnTo>
                <a:lnTo>
                  <a:pt x="341122" y="270141"/>
                </a:lnTo>
                <a:lnTo>
                  <a:pt x="342239" y="275297"/>
                </a:lnTo>
                <a:lnTo>
                  <a:pt x="373849" y="306679"/>
                </a:lnTo>
                <a:lnTo>
                  <a:pt x="380009" y="308013"/>
                </a:lnTo>
                <a:lnTo>
                  <a:pt x="543979" y="308013"/>
                </a:lnTo>
                <a:lnTo>
                  <a:pt x="547014" y="303618"/>
                </a:lnTo>
                <a:close/>
              </a:path>
              <a:path w="902335" h="308610">
                <a:moveTo>
                  <a:pt x="589280" y="155194"/>
                </a:moveTo>
                <a:lnTo>
                  <a:pt x="587248" y="149440"/>
                </a:lnTo>
                <a:lnTo>
                  <a:pt x="298869" y="149440"/>
                </a:lnTo>
                <a:lnTo>
                  <a:pt x="298869" y="181902"/>
                </a:lnTo>
                <a:lnTo>
                  <a:pt x="586574" y="181902"/>
                </a:lnTo>
                <a:lnTo>
                  <a:pt x="589280" y="177507"/>
                </a:lnTo>
                <a:lnTo>
                  <a:pt x="589280" y="155194"/>
                </a:lnTo>
                <a:close/>
              </a:path>
              <a:path w="902335" h="308610">
                <a:moveTo>
                  <a:pt x="786714" y="211315"/>
                </a:moveTo>
                <a:lnTo>
                  <a:pt x="786676" y="189928"/>
                </a:lnTo>
                <a:lnTo>
                  <a:pt x="784352" y="183921"/>
                </a:lnTo>
                <a:lnTo>
                  <a:pt x="655535" y="183921"/>
                </a:lnTo>
                <a:lnTo>
                  <a:pt x="652830" y="180543"/>
                </a:lnTo>
                <a:lnTo>
                  <a:pt x="652830" y="59512"/>
                </a:lnTo>
                <a:lnTo>
                  <a:pt x="765416" y="59512"/>
                </a:lnTo>
                <a:lnTo>
                  <a:pt x="767778" y="54102"/>
                </a:lnTo>
                <a:lnTo>
                  <a:pt x="767778" y="32804"/>
                </a:lnTo>
                <a:lnTo>
                  <a:pt x="765416" y="26708"/>
                </a:lnTo>
                <a:lnTo>
                  <a:pt x="615315" y="26708"/>
                </a:lnTo>
                <a:lnTo>
                  <a:pt x="615315" y="178854"/>
                </a:lnTo>
                <a:lnTo>
                  <a:pt x="616419" y="184010"/>
                </a:lnTo>
                <a:lnTo>
                  <a:pt x="648030" y="215392"/>
                </a:lnTo>
                <a:lnTo>
                  <a:pt x="654189" y="216725"/>
                </a:lnTo>
                <a:lnTo>
                  <a:pt x="784352" y="216725"/>
                </a:lnTo>
                <a:lnTo>
                  <a:pt x="786714" y="211315"/>
                </a:lnTo>
                <a:close/>
              </a:path>
              <a:path w="902335" h="308610">
                <a:moveTo>
                  <a:pt x="902335" y="102108"/>
                </a:moveTo>
                <a:lnTo>
                  <a:pt x="852639" y="102108"/>
                </a:lnTo>
                <a:lnTo>
                  <a:pt x="852639" y="3390"/>
                </a:lnTo>
                <a:lnTo>
                  <a:pt x="815111" y="3390"/>
                </a:lnTo>
                <a:lnTo>
                  <a:pt x="815111" y="286702"/>
                </a:lnTo>
                <a:lnTo>
                  <a:pt x="821880" y="289407"/>
                </a:lnTo>
                <a:lnTo>
                  <a:pt x="844181" y="289407"/>
                </a:lnTo>
                <a:lnTo>
                  <a:pt x="852639" y="287388"/>
                </a:lnTo>
                <a:lnTo>
                  <a:pt x="852639" y="134899"/>
                </a:lnTo>
                <a:lnTo>
                  <a:pt x="902335" y="134899"/>
                </a:lnTo>
                <a:lnTo>
                  <a:pt x="902335" y="102108"/>
                </a:lnTo>
                <a:close/>
              </a:path>
            </a:pathLst>
          </a:custGeom>
          <a:solidFill>
            <a:srgbClr val="AE3A1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5076" y="415834"/>
            <a:ext cx="4413885" cy="3370579"/>
            <a:chOff x="5345076" y="415834"/>
            <a:chExt cx="4413885" cy="33705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5076" y="415834"/>
              <a:ext cx="4413869" cy="33705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7594" y="969179"/>
              <a:ext cx="1686078" cy="16861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4089" y="1335691"/>
              <a:ext cx="843037" cy="8430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74088" y="1335691"/>
              <a:ext cx="843280" cy="843280"/>
            </a:xfrm>
            <a:custGeom>
              <a:avLst/>
              <a:gdLst/>
              <a:ahLst/>
              <a:cxnLst/>
              <a:rect l="l" t="t" r="r" b="b"/>
              <a:pathLst>
                <a:path w="843279" h="843280">
                  <a:moveTo>
                    <a:pt x="421519" y="26697"/>
                  </a:moveTo>
                  <a:lnTo>
                    <a:pt x="461620" y="28710"/>
                  </a:lnTo>
                  <a:lnTo>
                    <a:pt x="501130" y="34706"/>
                  </a:lnTo>
                  <a:lnTo>
                    <a:pt x="538747" y="44367"/>
                  </a:lnTo>
                  <a:lnTo>
                    <a:pt x="575205" y="57694"/>
                  </a:lnTo>
                  <a:lnTo>
                    <a:pt x="609584" y="74257"/>
                  </a:lnTo>
                  <a:lnTo>
                    <a:pt x="642255" y="94087"/>
                  </a:lnTo>
                  <a:lnTo>
                    <a:pt x="686973" y="129224"/>
                  </a:lnTo>
                  <a:lnTo>
                    <a:pt x="726218" y="170400"/>
                  </a:lnTo>
                  <a:lnTo>
                    <a:pt x="759233" y="216858"/>
                  </a:lnTo>
                  <a:lnTo>
                    <a:pt x="777463" y="250445"/>
                  </a:lnTo>
                  <a:lnTo>
                    <a:pt x="792428" y="285871"/>
                  </a:lnTo>
                  <a:lnTo>
                    <a:pt x="803947" y="322976"/>
                  </a:lnTo>
                  <a:lnTo>
                    <a:pt x="811798" y="361546"/>
                  </a:lnTo>
                  <a:lnTo>
                    <a:pt x="815810" y="401422"/>
                  </a:lnTo>
                  <a:lnTo>
                    <a:pt x="816315" y="421512"/>
                  </a:lnTo>
                  <a:lnTo>
                    <a:pt x="815810" y="441603"/>
                  </a:lnTo>
                  <a:lnTo>
                    <a:pt x="811798" y="481479"/>
                  </a:lnTo>
                  <a:lnTo>
                    <a:pt x="803936" y="520049"/>
                  </a:lnTo>
                  <a:lnTo>
                    <a:pt x="792424" y="557154"/>
                  </a:lnTo>
                  <a:lnTo>
                    <a:pt x="777463" y="592580"/>
                  </a:lnTo>
                  <a:lnTo>
                    <a:pt x="759233" y="626167"/>
                  </a:lnTo>
                  <a:lnTo>
                    <a:pt x="726218" y="672624"/>
                  </a:lnTo>
                  <a:lnTo>
                    <a:pt x="686973" y="713801"/>
                  </a:lnTo>
                  <a:lnTo>
                    <a:pt x="642255" y="748937"/>
                  </a:lnTo>
                  <a:lnTo>
                    <a:pt x="609584" y="768767"/>
                  </a:lnTo>
                  <a:lnTo>
                    <a:pt x="575205" y="785331"/>
                  </a:lnTo>
                  <a:lnTo>
                    <a:pt x="538747" y="798658"/>
                  </a:lnTo>
                  <a:lnTo>
                    <a:pt x="501130" y="808319"/>
                  </a:lnTo>
                  <a:lnTo>
                    <a:pt x="461620" y="814315"/>
                  </a:lnTo>
                  <a:lnTo>
                    <a:pt x="421519" y="816328"/>
                  </a:lnTo>
                  <a:lnTo>
                    <a:pt x="401429" y="815823"/>
                  </a:lnTo>
                  <a:lnTo>
                    <a:pt x="361555" y="811811"/>
                  </a:lnTo>
                  <a:lnTo>
                    <a:pt x="322988" y="803948"/>
                  </a:lnTo>
                  <a:lnTo>
                    <a:pt x="285884" y="792436"/>
                  </a:lnTo>
                  <a:lnTo>
                    <a:pt x="250461" y="777474"/>
                  </a:lnTo>
                  <a:lnTo>
                    <a:pt x="216875" y="759244"/>
                  </a:lnTo>
                  <a:lnTo>
                    <a:pt x="170420" y="726227"/>
                  </a:lnTo>
                  <a:lnTo>
                    <a:pt x="129246" y="686980"/>
                  </a:lnTo>
                  <a:lnTo>
                    <a:pt x="94111" y="642259"/>
                  </a:lnTo>
                  <a:lnTo>
                    <a:pt x="74282" y="609587"/>
                  </a:lnTo>
                  <a:lnTo>
                    <a:pt x="57720" y="575206"/>
                  </a:lnTo>
                  <a:lnTo>
                    <a:pt x="44393" y="538747"/>
                  </a:lnTo>
                  <a:lnTo>
                    <a:pt x="34733" y="501128"/>
                  </a:lnTo>
                  <a:lnTo>
                    <a:pt x="28712" y="461640"/>
                  </a:lnTo>
                  <a:lnTo>
                    <a:pt x="26696" y="421541"/>
                  </a:lnTo>
                  <a:lnTo>
                    <a:pt x="27200" y="401450"/>
                  </a:lnTo>
                  <a:lnTo>
                    <a:pt x="31213" y="361574"/>
                  </a:lnTo>
                  <a:lnTo>
                    <a:pt x="39063" y="323004"/>
                  </a:lnTo>
                  <a:lnTo>
                    <a:pt x="50583" y="285899"/>
                  </a:lnTo>
                  <a:lnTo>
                    <a:pt x="65547" y="250474"/>
                  </a:lnTo>
                  <a:lnTo>
                    <a:pt x="83777" y="216886"/>
                  </a:lnTo>
                  <a:lnTo>
                    <a:pt x="116792" y="170429"/>
                  </a:lnTo>
                  <a:lnTo>
                    <a:pt x="156037" y="129252"/>
                  </a:lnTo>
                  <a:lnTo>
                    <a:pt x="200755" y="94116"/>
                  </a:lnTo>
                  <a:lnTo>
                    <a:pt x="233427" y="74286"/>
                  </a:lnTo>
                  <a:lnTo>
                    <a:pt x="267805" y="57723"/>
                  </a:lnTo>
                  <a:lnTo>
                    <a:pt x="304263" y="44395"/>
                  </a:lnTo>
                  <a:lnTo>
                    <a:pt x="341880" y="34734"/>
                  </a:lnTo>
                  <a:lnTo>
                    <a:pt x="381415" y="28713"/>
                  </a:lnTo>
                  <a:lnTo>
                    <a:pt x="421519" y="26697"/>
                  </a:lnTo>
                </a:path>
                <a:path w="843279" h="843280">
                  <a:moveTo>
                    <a:pt x="421519" y="0"/>
                  </a:moveTo>
                  <a:lnTo>
                    <a:pt x="372363" y="2836"/>
                  </a:lnTo>
                  <a:lnTo>
                    <a:pt x="324871" y="11133"/>
                  </a:lnTo>
                  <a:lnTo>
                    <a:pt x="279361" y="24576"/>
                  </a:lnTo>
                  <a:lnTo>
                    <a:pt x="236149" y="42847"/>
                  </a:lnTo>
                  <a:lnTo>
                    <a:pt x="195551" y="65630"/>
                  </a:lnTo>
                  <a:lnTo>
                    <a:pt x="157883" y="92610"/>
                  </a:lnTo>
                  <a:lnTo>
                    <a:pt x="123463" y="123469"/>
                  </a:lnTo>
                  <a:lnTo>
                    <a:pt x="92605" y="157891"/>
                  </a:lnTo>
                  <a:lnTo>
                    <a:pt x="65627" y="195561"/>
                  </a:lnTo>
                  <a:lnTo>
                    <a:pt x="42845" y="236161"/>
                  </a:lnTo>
                  <a:lnTo>
                    <a:pt x="24574" y="279375"/>
                  </a:lnTo>
                  <a:lnTo>
                    <a:pt x="11133" y="324887"/>
                  </a:lnTo>
                  <a:lnTo>
                    <a:pt x="2835" y="372381"/>
                  </a:lnTo>
                  <a:lnTo>
                    <a:pt x="0" y="421541"/>
                  </a:lnTo>
                  <a:lnTo>
                    <a:pt x="2835" y="470700"/>
                  </a:lnTo>
                  <a:lnTo>
                    <a:pt x="11133" y="518194"/>
                  </a:lnTo>
                  <a:lnTo>
                    <a:pt x="24574" y="563706"/>
                  </a:lnTo>
                  <a:lnTo>
                    <a:pt x="42845" y="606920"/>
                  </a:lnTo>
                  <a:lnTo>
                    <a:pt x="65627" y="647520"/>
                  </a:lnTo>
                  <a:lnTo>
                    <a:pt x="92605" y="685190"/>
                  </a:lnTo>
                  <a:lnTo>
                    <a:pt x="123463" y="719612"/>
                  </a:lnTo>
                  <a:lnTo>
                    <a:pt x="157883" y="750471"/>
                  </a:lnTo>
                  <a:lnTo>
                    <a:pt x="195551" y="777451"/>
                  </a:lnTo>
                  <a:lnTo>
                    <a:pt x="236149" y="800234"/>
                  </a:lnTo>
                  <a:lnTo>
                    <a:pt x="279361" y="818506"/>
                  </a:lnTo>
                  <a:lnTo>
                    <a:pt x="324871" y="831948"/>
                  </a:lnTo>
                  <a:lnTo>
                    <a:pt x="372363" y="840246"/>
                  </a:lnTo>
                  <a:lnTo>
                    <a:pt x="421519" y="843082"/>
                  </a:lnTo>
                  <a:lnTo>
                    <a:pt x="470676" y="840246"/>
                  </a:lnTo>
                  <a:lnTo>
                    <a:pt x="518167" y="831948"/>
                  </a:lnTo>
                  <a:lnTo>
                    <a:pt x="563677" y="818506"/>
                  </a:lnTo>
                  <a:lnTo>
                    <a:pt x="606890" y="800234"/>
                  </a:lnTo>
                  <a:lnTo>
                    <a:pt x="647488" y="777451"/>
                  </a:lnTo>
                  <a:lnTo>
                    <a:pt x="685155" y="750471"/>
                  </a:lnTo>
                  <a:lnTo>
                    <a:pt x="719576" y="719612"/>
                  </a:lnTo>
                  <a:lnTo>
                    <a:pt x="750433" y="685190"/>
                  </a:lnTo>
                  <a:lnTo>
                    <a:pt x="777412" y="647520"/>
                  </a:lnTo>
                  <a:lnTo>
                    <a:pt x="800194" y="606920"/>
                  </a:lnTo>
                  <a:lnTo>
                    <a:pt x="818464" y="563706"/>
                  </a:lnTo>
                  <a:lnTo>
                    <a:pt x="831906" y="518194"/>
                  </a:lnTo>
                  <a:lnTo>
                    <a:pt x="840203" y="470700"/>
                  </a:lnTo>
                  <a:lnTo>
                    <a:pt x="843039" y="421541"/>
                  </a:lnTo>
                  <a:lnTo>
                    <a:pt x="840203" y="372381"/>
                  </a:lnTo>
                  <a:lnTo>
                    <a:pt x="831906" y="324887"/>
                  </a:lnTo>
                  <a:lnTo>
                    <a:pt x="818464" y="279375"/>
                  </a:lnTo>
                  <a:lnTo>
                    <a:pt x="800194" y="236161"/>
                  </a:lnTo>
                  <a:lnTo>
                    <a:pt x="777412" y="195561"/>
                  </a:lnTo>
                  <a:lnTo>
                    <a:pt x="750433" y="157891"/>
                  </a:lnTo>
                  <a:lnTo>
                    <a:pt x="719576" y="123469"/>
                  </a:lnTo>
                  <a:lnTo>
                    <a:pt x="685155" y="92610"/>
                  </a:lnTo>
                  <a:lnTo>
                    <a:pt x="647488" y="65630"/>
                  </a:lnTo>
                  <a:lnTo>
                    <a:pt x="606890" y="42847"/>
                  </a:lnTo>
                  <a:lnTo>
                    <a:pt x="563677" y="24576"/>
                  </a:lnTo>
                  <a:lnTo>
                    <a:pt x="518167" y="11133"/>
                  </a:lnTo>
                  <a:lnTo>
                    <a:pt x="470676" y="2836"/>
                  </a:lnTo>
                  <a:lnTo>
                    <a:pt x="421519" y="0"/>
                  </a:lnTo>
                  <a:close/>
                </a:path>
              </a:pathLst>
            </a:custGeom>
            <a:ln w="190423">
              <a:solidFill>
                <a:srgbClr val="F82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4981" y="2177114"/>
            <a:ext cx="788670" cy="610870"/>
            <a:chOff x="354981" y="2177114"/>
            <a:chExt cx="788670" cy="610870"/>
          </a:xfrm>
        </p:grpSpPr>
        <p:sp>
          <p:nvSpPr>
            <p:cNvPr id="8" name="object 8"/>
            <p:cNvSpPr/>
            <p:nvPr/>
          </p:nvSpPr>
          <p:spPr>
            <a:xfrm>
              <a:off x="354981" y="2177114"/>
              <a:ext cx="788670" cy="610870"/>
            </a:xfrm>
            <a:custGeom>
              <a:avLst/>
              <a:gdLst/>
              <a:ahLst/>
              <a:cxnLst/>
              <a:rect l="l" t="t" r="r" b="b"/>
              <a:pathLst>
                <a:path w="788669" h="610869">
                  <a:moveTo>
                    <a:pt x="701799" y="610380"/>
                  </a:moveTo>
                  <a:lnTo>
                    <a:pt x="0" y="610380"/>
                  </a:lnTo>
                  <a:lnTo>
                    <a:pt x="22032" y="574271"/>
                  </a:lnTo>
                  <a:lnTo>
                    <a:pt x="186728" y="305208"/>
                  </a:lnTo>
                  <a:lnTo>
                    <a:pt x="0" y="0"/>
                  </a:lnTo>
                  <a:lnTo>
                    <a:pt x="788075" y="0"/>
                  </a:lnTo>
                  <a:lnTo>
                    <a:pt x="788075" y="42281"/>
                  </a:lnTo>
                  <a:lnTo>
                    <a:pt x="75569" y="42281"/>
                  </a:lnTo>
                  <a:lnTo>
                    <a:pt x="236529" y="305208"/>
                  </a:lnTo>
                  <a:lnTo>
                    <a:pt x="75569" y="568025"/>
                  </a:lnTo>
                  <a:lnTo>
                    <a:pt x="769743" y="568025"/>
                  </a:lnTo>
                  <a:lnTo>
                    <a:pt x="765814" y="574271"/>
                  </a:lnTo>
                  <a:lnTo>
                    <a:pt x="754047" y="587021"/>
                  </a:lnTo>
                  <a:lnTo>
                    <a:pt x="740156" y="597103"/>
                  </a:lnTo>
                  <a:lnTo>
                    <a:pt x="724188" y="604703"/>
                  </a:lnTo>
                  <a:lnTo>
                    <a:pt x="706192" y="609900"/>
                  </a:lnTo>
                  <a:lnTo>
                    <a:pt x="701799" y="610380"/>
                  </a:lnTo>
                  <a:close/>
                </a:path>
                <a:path w="788669" h="610869">
                  <a:moveTo>
                    <a:pt x="779369" y="548843"/>
                  </a:moveTo>
                  <a:lnTo>
                    <a:pt x="731997" y="548843"/>
                  </a:lnTo>
                  <a:lnTo>
                    <a:pt x="737418" y="539952"/>
                  </a:lnTo>
                  <a:lnTo>
                    <a:pt x="741476" y="529269"/>
                  </a:lnTo>
                  <a:lnTo>
                    <a:pt x="744135" y="516749"/>
                  </a:lnTo>
                  <a:lnTo>
                    <a:pt x="745311" y="502940"/>
                  </a:lnTo>
                  <a:lnTo>
                    <a:pt x="745361" y="42281"/>
                  </a:lnTo>
                  <a:lnTo>
                    <a:pt x="788075" y="42281"/>
                  </a:lnTo>
                  <a:lnTo>
                    <a:pt x="787964" y="502940"/>
                  </a:lnTo>
                  <a:lnTo>
                    <a:pt x="786066" y="524189"/>
                  </a:lnTo>
                  <a:lnTo>
                    <a:pt x="781693" y="543124"/>
                  </a:lnTo>
                  <a:lnTo>
                    <a:pt x="779369" y="548843"/>
                  </a:lnTo>
                  <a:close/>
                </a:path>
                <a:path w="788669" h="610869">
                  <a:moveTo>
                    <a:pt x="769743" y="568025"/>
                  </a:moveTo>
                  <a:lnTo>
                    <a:pt x="699621" y="568025"/>
                  </a:lnTo>
                  <a:lnTo>
                    <a:pt x="709565" y="564938"/>
                  </a:lnTo>
                  <a:lnTo>
                    <a:pt x="718315" y="560712"/>
                  </a:lnTo>
                  <a:lnTo>
                    <a:pt x="725812" y="555328"/>
                  </a:lnTo>
                  <a:lnTo>
                    <a:pt x="731997" y="548769"/>
                  </a:lnTo>
                  <a:lnTo>
                    <a:pt x="779369" y="548843"/>
                  </a:lnTo>
                  <a:lnTo>
                    <a:pt x="774918" y="559799"/>
                  </a:lnTo>
                  <a:lnTo>
                    <a:pt x="769743" y="568025"/>
                  </a:lnTo>
                  <a:close/>
                </a:path>
              </a:pathLst>
            </a:custGeom>
            <a:solidFill>
              <a:srgbClr val="F9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2711" y="2198255"/>
              <a:ext cx="728980" cy="568325"/>
            </a:xfrm>
            <a:custGeom>
              <a:avLst/>
              <a:gdLst/>
              <a:ahLst/>
              <a:cxnLst/>
              <a:rect l="l" t="t" r="r" b="b"/>
              <a:pathLst>
                <a:path w="728980" h="568325">
                  <a:moveTo>
                    <a:pt x="664069" y="568099"/>
                  </a:moveTo>
                  <a:lnTo>
                    <a:pt x="0" y="568099"/>
                  </a:lnTo>
                  <a:lnTo>
                    <a:pt x="173843" y="284031"/>
                  </a:lnTo>
                  <a:lnTo>
                    <a:pt x="0" y="0"/>
                  </a:lnTo>
                  <a:lnTo>
                    <a:pt x="728933" y="0"/>
                  </a:lnTo>
                  <a:lnTo>
                    <a:pt x="728933" y="481134"/>
                  </a:lnTo>
                  <a:lnTo>
                    <a:pt x="723886" y="514956"/>
                  </a:lnTo>
                  <a:lnTo>
                    <a:pt x="711148" y="540458"/>
                  </a:lnTo>
                  <a:lnTo>
                    <a:pt x="691087" y="558040"/>
                  </a:lnTo>
                  <a:lnTo>
                    <a:pt x="664069" y="56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9756" y="2513849"/>
              <a:ext cx="415290" cy="264795"/>
            </a:xfrm>
            <a:custGeom>
              <a:avLst/>
              <a:gdLst/>
              <a:ahLst/>
              <a:cxnLst/>
              <a:rect l="l" t="t" r="r" b="b"/>
              <a:pathLst>
                <a:path w="415290" h="264794">
                  <a:moveTo>
                    <a:pt x="300217" y="264516"/>
                  </a:moveTo>
                  <a:lnTo>
                    <a:pt x="320736" y="262337"/>
                  </a:lnTo>
                  <a:lnTo>
                    <a:pt x="352046" y="249174"/>
                  </a:lnTo>
                  <a:lnTo>
                    <a:pt x="378217" y="229196"/>
                  </a:lnTo>
                  <a:lnTo>
                    <a:pt x="383319" y="206569"/>
                  </a:lnTo>
                  <a:lnTo>
                    <a:pt x="351421" y="185461"/>
                  </a:lnTo>
                  <a:lnTo>
                    <a:pt x="299583" y="166620"/>
                  </a:lnTo>
                  <a:lnTo>
                    <a:pt x="179369" y="126684"/>
                  </a:lnTo>
                  <a:lnTo>
                    <a:pt x="120815" y="106455"/>
                  </a:lnTo>
                  <a:lnTo>
                    <a:pt x="69846" y="86630"/>
                  </a:lnTo>
                  <a:lnTo>
                    <a:pt x="31372" y="67645"/>
                  </a:lnTo>
                  <a:lnTo>
                    <a:pt x="4641" y="38985"/>
                  </a:lnTo>
                  <a:lnTo>
                    <a:pt x="0" y="14875"/>
                  </a:lnTo>
                  <a:lnTo>
                    <a:pt x="337" y="0"/>
                  </a:lnTo>
                  <a:lnTo>
                    <a:pt x="153976" y="1457"/>
                  </a:lnTo>
                  <a:lnTo>
                    <a:pt x="360951" y="1965"/>
                  </a:lnTo>
                  <a:lnTo>
                    <a:pt x="411523" y="2808"/>
                  </a:lnTo>
                  <a:lnTo>
                    <a:pt x="411762" y="43680"/>
                  </a:lnTo>
                  <a:lnTo>
                    <a:pt x="414233" y="123913"/>
                  </a:lnTo>
                  <a:lnTo>
                    <a:pt x="414845" y="164763"/>
                  </a:lnTo>
                  <a:lnTo>
                    <a:pt x="413567" y="174919"/>
                  </a:lnTo>
                  <a:lnTo>
                    <a:pt x="409363" y="196878"/>
                  </a:lnTo>
                  <a:lnTo>
                    <a:pt x="410452" y="204975"/>
                  </a:lnTo>
                  <a:lnTo>
                    <a:pt x="401534" y="223909"/>
                  </a:lnTo>
                  <a:lnTo>
                    <a:pt x="370618" y="246845"/>
                  </a:lnTo>
                  <a:lnTo>
                    <a:pt x="332060" y="263731"/>
                  </a:lnTo>
                  <a:lnTo>
                    <a:pt x="300217" y="264516"/>
                  </a:lnTo>
                  <a:close/>
                </a:path>
              </a:pathLst>
            </a:custGeom>
            <a:solidFill>
              <a:srgbClr val="F9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258570" y="2177114"/>
            <a:ext cx="788670" cy="610870"/>
            <a:chOff x="3258570" y="2177114"/>
            <a:chExt cx="788670" cy="610870"/>
          </a:xfrm>
        </p:grpSpPr>
        <p:sp>
          <p:nvSpPr>
            <p:cNvPr id="12" name="object 12"/>
            <p:cNvSpPr/>
            <p:nvPr/>
          </p:nvSpPr>
          <p:spPr>
            <a:xfrm>
              <a:off x="3258570" y="2177114"/>
              <a:ext cx="788670" cy="610870"/>
            </a:xfrm>
            <a:custGeom>
              <a:avLst/>
              <a:gdLst/>
              <a:ahLst/>
              <a:cxnLst/>
              <a:rect l="l" t="t" r="r" b="b"/>
              <a:pathLst>
                <a:path w="788670" h="610869">
                  <a:moveTo>
                    <a:pt x="788149" y="610380"/>
                  </a:moveTo>
                  <a:lnTo>
                    <a:pt x="86238" y="610380"/>
                  </a:lnTo>
                  <a:lnTo>
                    <a:pt x="81845" y="609863"/>
                  </a:lnTo>
                  <a:lnTo>
                    <a:pt x="34037" y="586906"/>
                  </a:lnTo>
                  <a:lnTo>
                    <a:pt x="6391" y="543101"/>
                  </a:lnTo>
                  <a:lnTo>
                    <a:pt x="184" y="502903"/>
                  </a:lnTo>
                  <a:lnTo>
                    <a:pt x="11" y="502349"/>
                  </a:lnTo>
                  <a:lnTo>
                    <a:pt x="0" y="0"/>
                  </a:lnTo>
                  <a:lnTo>
                    <a:pt x="788149" y="0"/>
                  </a:lnTo>
                  <a:lnTo>
                    <a:pt x="762229" y="42281"/>
                  </a:lnTo>
                  <a:lnTo>
                    <a:pt x="42824" y="42281"/>
                  </a:lnTo>
                  <a:lnTo>
                    <a:pt x="42713" y="502349"/>
                  </a:lnTo>
                  <a:lnTo>
                    <a:pt x="50734" y="539972"/>
                  </a:lnTo>
                  <a:lnTo>
                    <a:pt x="88454" y="568025"/>
                  </a:lnTo>
                  <a:lnTo>
                    <a:pt x="762182" y="568025"/>
                  </a:lnTo>
                  <a:lnTo>
                    <a:pt x="788149" y="610380"/>
                  </a:lnTo>
                  <a:close/>
                </a:path>
                <a:path w="788670" h="610869">
                  <a:moveTo>
                    <a:pt x="762182" y="568025"/>
                  </a:moveTo>
                  <a:lnTo>
                    <a:pt x="712505" y="568025"/>
                  </a:lnTo>
                  <a:lnTo>
                    <a:pt x="558227" y="316111"/>
                  </a:lnTo>
                  <a:lnTo>
                    <a:pt x="551619" y="305208"/>
                  </a:lnTo>
                  <a:lnTo>
                    <a:pt x="558227" y="294268"/>
                  </a:lnTo>
                  <a:lnTo>
                    <a:pt x="712505" y="42281"/>
                  </a:lnTo>
                  <a:lnTo>
                    <a:pt x="762229" y="42281"/>
                  </a:lnTo>
                  <a:lnTo>
                    <a:pt x="601310" y="305208"/>
                  </a:lnTo>
                  <a:lnTo>
                    <a:pt x="762182" y="568025"/>
                  </a:lnTo>
                  <a:close/>
                </a:path>
              </a:pathLst>
            </a:custGeom>
            <a:solidFill>
              <a:srgbClr val="F9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79945" y="2198255"/>
              <a:ext cx="728980" cy="568325"/>
            </a:xfrm>
            <a:custGeom>
              <a:avLst/>
              <a:gdLst/>
              <a:ahLst/>
              <a:cxnLst/>
              <a:rect l="l" t="t" r="r" b="b"/>
              <a:pathLst>
                <a:path w="728979" h="568325">
                  <a:moveTo>
                    <a:pt x="728933" y="568099"/>
                  </a:moveTo>
                  <a:lnTo>
                    <a:pt x="64863" y="568099"/>
                  </a:lnTo>
                  <a:lnTo>
                    <a:pt x="37903" y="558040"/>
                  </a:lnTo>
                  <a:lnTo>
                    <a:pt x="17854" y="540458"/>
                  </a:lnTo>
                  <a:lnTo>
                    <a:pt x="5094" y="514956"/>
                  </a:lnTo>
                  <a:lnTo>
                    <a:pt x="0" y="481134"/>
                  </a:lnTo>
                  <a:lnTo>
                    <a:pt x="0" y="0"/>
                  </a:lnTo>
                  <a:lnTo>
                    <a:pt x="728933" y="0"/>
                  </a:lnTo>
                  <a:lnTo>
                    <a:pt x="555089" y="284031"/>
                  </a:lnTo>
                  <a:lnTo>
                    <a:pt x="728933" y="56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66452" y="2503427"/>
              <a:ext cx="410209" cy="275590"/>
            </a:xfrm>
            <a:custGeom>
              <a:avLst/>
              <a:gdLst/>
              <a:ahLst/>
              <a:cxnLst/>
              <a:rect l="l" t="t" r="r" b="b"/>
              <a:pathLst>
                <a:path w="410210" h="275589">
                  <a:moveTo>
                    <a:pt x="83900" y="274326"/>
                  </a:moveTo>
                  <a:lnTo>
                    <a:pt x="36834" y="256736"/>
                  </a:lnTo>
                  <a:lnTo>
                    <a:pt x="18" y="214326"/>
                  </a:lnTo>
                  <a:lnTo>
                    <a:pt x="0" y="202363"/>
                  </a:lnTo>
                  <a:lnTo>
                    <a:pt x="1255" y="191942"/>
                  </a:lnTo>
                  <a:lnTo>
                    <a:pt x="2759" y="182513"/>
                  </a:lnTo>
                  <a:lnTo>
                    <a:pt x="3488" y="173523"/>
                  </a:lnTo>
                  <a:lnTo>
                    <a:pt x="3268" y="132076"/>
                  </a:lnTo>
                  <a:lnTo>
                    <a:pt x="2727" y="90619"/>
                  </a:lnTo>
                  <a:lnTo>
                    <a:pt x="2018" y="47810"/>
                  </a:lnTo>
                  <a:lnTo>
                    <a:pt x="1384" y="7687"/>
                  </a:lnTo>
                  <a:lnTo>
                    <a:pt x="409616" y="0"/>
                  </a:lnTo>
                  <a:lnTo>
                    <a:pt x="409990" y="16509"/>
                  </a:lnTo>
                  <a:lnTo>
                    <a:pt x="408698" y="32815"/>
                  </a:lnTo>
                  <a:lnTo>
                    <a:pt x="381921" y="75811"/>
                  </a:lnTo>
                  <a:lnTo>
                    <a:pt x="307817" y="109409"/>
                  </a:lnTo>
                  <a:lnTo>
                    <a:pt x="258089" y="127005"/>
                  </a:lnTo>
                  <a:lnTo>
                    <a:pt x="98311" y="179493"/>
                  </a:lnTo>
                  <a:lnTo>
                    <a:pt x="52662" y="195920"/>
                  </a:lnTo>
                  <a:lnTo>
                    <a:pt x="27115" y="219583"/>
                  </a:lnTo>
                  <a:lnTo>
                    <a:pt x="32911" y="243221"/>
                  </a:lnTo>
                  <a:lnTo>
                    <a:pt x="56686" y="262934"/>
                  </a:lnTo>
                  <a:lnTo>
                    <a:pt x="83900" y="274326"/>
                  </a:lnTo>
                  <a:close/>
                </a:path>
                <a:path w="410210" h="275589">
                  <a:moveTo>
                    <a:pt x="104716" y="274976"/>
                  </a:moveTo>
                  <a:lnTo>
                    <a:pt x="85076" y="274819"/>
                  </a:lnTo>
                  <a:lnTo>
                    <a:pt x="83900" y="274326"/>
                  </a:lnTo>
                  <a:lnTo>
                    <a:pt x="104716" y="274976"/>
                  </a:lnTo>
                  <a:close/>
                </a:path>
              </a:pathLst>
            </a:custGeom>
            <a:solidFill>
              <a:srgbClr val="F9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723508" y="1523529"/>
            <a:ext cx="955040" cy="247650"/>
          </a:xfrm>
          <a:custGeom>
            <a:avLst/>
            <a:gdLst/>
            <a:ahLst/>
            <a:cxnLst/>
            <a:rect l="l" t="t" r="r" b="b"/>
            <a:pathLst>
              <a:path w="955039" h="247650">
                <a:moveTo>
                  <a:pt x="921037" y="143105"/>
                </a:moveTo>
                <a:lnTo>
                  <a:pt x="884355" y="143105"/>
                </a:lnTo>
                <a:lnTo>
                  <a:pt x="921790" y="119156"/>
                </a:lnTo>
                <a:lnTo>
                  <a:pt x="921037" y="143105"/>
                </a:lnTo>
                <a:close/>
              </a:path>
              <a:path w="955039" h="247650">
                <a:moveTo>
                  <a:pt x="894508" y="247330"/>
                </a:moveTo>
                <a:lnTo>
                  <a:pt x="868776" y="209484"/>
                </a:lnTo>
                <a:lnTo>
                  <a:pt x="824438" y="206860"/>
                </a:lnTo>
                <a:lnTo>
                  <a:pt x="852533" y="170603"/>
                </a:lnTo>
                <a:lnTo>
                  <a:pt x="841347" y="127656"/>
                </a:lnTo>
                <a:lnTo>
                  <a:pt x="884355" y="143105"/>
                </a:lnTo>
                <a:lnTo>
                  <a:pt x="921037" y="143105"/>
                </a:lnTo>
                <a:lnTo>
                  <a:pt x="920350" y="164948"/>
                </a:lnTo>
                <a:lnTo>
                  <a:pt x="954646" y="193148"/>
                </a:lnTo>
                <a:lnTo>
                  <a:pt x="910714" y="206010"/>
                </a:lnTo>
                <a:lnTo>
                  <a:pt x="894508" y="247330"/>
                </a:lnTo>
                <a:close/>
              </a:path>
              <a:path w="955039" h="247650">
                <a:moveTo>
                  <a:pt x="60064" y="247330"/>
                </a:moveTo>
                <a:lnTo>
                  <a:pt x="42787" y="204975"/>
                </a:lnTo>
                <a:lnTo>
                  <a:pt x="0" y="193185"/>
                </a:lnTo>
                <a:lnTo>
                  <a:pt x="34886" y="163581"/>
                </a:lnTo>
                <a:lnTo>
                  <a:pt x="32967" y="119156"/>
                </a:lnTo>
                <a:lnTo>
                  <a:pt x="71804" y="143290"/>
                </a:lnTo>
                <a:lnTo>
                  <a:pt x="109478" y="143290"/>
                </a:lnTo>
                <a:lnTo>
                  <a:pt x="102482" y="172192"/>
                </a:lnTo>
                <a:lnTo>
                  <a:pt x="130096" y="206860"/>
                </a:lnTo>
                <a:lnTo>
                  <a:pt x="84540" y="210297"/>
                </a:lnTo>
                <a:lnTo>
                  <a:pt x="60064" y="247330"/>
                </a:lnTo>
                <a:close/>
              </a:path>
              <a:path w="955039" h="247650">
                <a:moveTo>
                  <a:pt x="109478" y="143290"/>
                </a:moveTo>
                <a:lnTo>
                  <a:pt x="71804" y="143290"/>
                </a:lnTo>
                <a:lnTo>
                  <a:pt x="113262" y="127656"/>
                </a:lnTo>
                <a:lnTo>
                  <a:pt x="109478" y="143290"/>
                </a:lnTo>
                <a:close/>
              </a:path>
              <a:path w="955039" h="247650">
                <a:moveTo>
                  <a:pt x="240479" y="161105"/>
                </a:moveTo>
                <a:lnTo>
                  <a:pt x="234646" y="115645"/>
                </a:lnTo>
                <a:lnTo>
                  <a:pt x="196326" y="93211"/>
                </a:lnTo>
                <a:lnTo>
                  <a:pt x="237784" y="73659"/>
                </a:lnTo>
                <a:lnTo>
                  <a:pt x="247235" y="30306"/>
                </a:lnTo>
                <a:lnTo>
                  <a:pt x="278689" y="63606"/>
                </a:lnTo>
                <a:lnTo>
                  <a:pt x="320461" y="63606"/>
                </a:lnTo>
                <a:lnTo>
                  <a:pt x="300839" y="99494"/>
                </a:lnTo>
                <a:lnTo>
                  <a:pt x="314855" y="131611"/>
                </a:lnTo>
                <a:lnTo>
                  <a:pt x="273631" y="131611"/>
                </a:lnTo>
                <a:lnTo>
                  <a:pt x="240479" y="161105"/>
                </a:lnTo>
                <a:close/>
              </a:path>
              <a:path w="955039" h="247650">
                <a:moveTo>
                  <a:pt x="320461" y="63606"/>
                </a:moveTo>
                <a:lnTo>
                  <a:pt x="278689" y="63606"/>
                </a:lnTo>
                <a:lnTo>
                  <a:pt x="322805" y="59319"/>
                </a:lnTo>
                <a:lnTo>
                  <a:pt x="320461" y="63606"/>
                </a:lnTo>
                <a:close/>
              </a:path>
              <a:path w="955039" h="247650">
                <a:moveTo>
                  <a:pt x="318596" y="140186"/>
                </a:moveTo>
                <a:lnTo>
                  <a:pt x="273631" y="131611"/>
                </a:lnTo>
                <a:lnTo>
                  <a:pt x="314855" y="131611"/>
                </a:lnTo>
                <a:lnTo>
                  <a:pt x="318596" y="140186"/>
                </a:lnTo>
                <a:close/>
              </a:path>
              <a:path w="955039" h="247650">
                <a:moveTo>
                  <a:pt x="436917" y="124589"/>
                </a:moveTo>
                <a:lnTo>
                  <a:pt x="443045" y="79203"/>
                </a:lnTo>
                <a:lnTo>
                  <a:pt x="411887" y="47566"/>
                </a:lnTo>
                <a:lnTo>
                  <a:pt x="456889" y="39398"/>
                </a:lnTo>
                <a:lnTo>
                  <a:pt x="477341" y="0"/>
                </a:lnTo>
                <a:lnTo>
                  <a:pt x="498975" y="40322"/>
                </a:lnTo>
                <a:lnTo>
                  <a:pt x="542722" y="47529"/>
                </a:lnTo>
                <a:lnTo>
                  <a:pt x="511121" y="80644"/>
                </a:lnTo>
                <a:lnTo>
                  <a:pt x="514728" y="104631"/>
                </a:lnTo>
                <a:lnTo>
                  <a:pt x="476566" y="104631"/>
                </a:lnTo>
                <a:lnTo>
                  <a:pt x="436917" y="124589"/>
                </a:lnTo>
                <a:close/>
              </a:path>
              <a:path w="955039" h="247650">
                <a:moveTo>
                  <a:pt x="517729" y="124589"/>
                </a:moveTo>
                <a:lnTo>
                  <a:pt x="476566" y="104631"/>
                </a:lnTo>
                <a:lnTo>
                  <a:pt x="514728" y="104631"/>
                </a:lnTo>
                <a:lnTo>
                  <a:pt x="517729" y="124589"/>
                </a:lnTo>
                <a:close/>
              </a:path>
              <a:path w="955039" h="247650">
                <a:moveTo>
                  <a:pt x="715062" y="63089"/>
                </a:moveTo>
                <a:lnTo>
                  <a:pt x="677433" y="63089"/>
                </a:lnTo>
                <a:lnTo>
                  <a:pt x="707337" y="30306"/>
                </a:lnTo>
                <a:lnTo>
                  <a:pt x="715062" y="63089"/>
                </a:lnTo>
                <a:close/>
              </a:path>
              <a:path w="955039" h="247650">
                <a:moveTo>
                  <a:pt x="636086" y="140186"/>
                </a:moveTo>
                <a:lnTo>
                  <a:pt x="653769" y="97904"/>
                </a:lnTo>
                <a:lnTo>
                  <a:pt x="631877" y="59319"/>
                </a:lnTo>
                <a:lnTo>
                  <a:pt x="677433" y="63089"/>
                </a:lnTo>
                <a:lnTo>
                  <a:pt x="715062" y="63089"/>
                </a:lnTo>
                <a:lnTo>
                  <a:pt x="717858" y="74953"/>
                </a:lnTo>
                <a:lnTo>
                  <a:pt x="758246" y="93247"/>
                </a:lnTo>
                <a:lnTo>
                  <a:pt x="719187" y="117012"/>
                </a:lnTo>
                <a:lnTo>
                  <a:pt x="717580" y="131242"/>
                </a:lnTo>
                <a:lnTo>
                  <a:pt x="679538" y="131242"/>
                </a:lnTo>
                <a:lnTo>
                  <a:pt x="636086" y="140186"/>
                </a:lnTo>
                <a:close/>
              </a:path>
              <a:path w="955039" h="247650">
                <a:moveTo>
                  <a:pt x="714203" y="161141"/>
                </a:moveTo>
                <a:lnTo>
                  <a:pt x="679538" y="131242"/>
                </a:lnTo>
                <a:lnTo>
                  <a:pt x="717580" y="131242"/>
                </a:lnTo>
                <a:lnTo>
                  <a:pt x="714203" y="161141"/>
                </a:lnTo>
                <a:close/>
              </a:path>
            </a:pathLst>
          </a:custGeom>
          <a:solidFill>
            <a:srgbClr val="F9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719762" y="1954805"/>
            <a:ext cx="2956560" cy="577850"/>
            <a:chOff x="719762" y="1954805"/>
            <a:chExt cx="2956560" cy="577850"/>
          </a:xfrm>
        </p:grpSpPr>
        <p:sp>
          <p:nvSpPr>
            <p:cNvPr id="17" name="object 17"/>
            <p:cNvSpPr/>
            <p:nvPr/>
          </p:nvSpPr>
          <p:spPr>
            <a:xfrm>
              <a:off x="719762" y="1954805"/>
              <a:ext cx="2956560" cy="577850"/>
            </a:xfrm>
            <a:custGeom>
              <a:avLst/>
              <a:gdLst/>
              <a:ahLst/>
              <a:cxnLst/>
              <a:rect l="l" t="t" r="r" b="b"/>
              <a:pathLst>
                <a:path w="2956560" h="577850">
                  <a:moveTo>
                    <a:pt x="2956085" y="577782"/>
                  </a:moveTo>
                  <a:lnTo>
                    <a:pt x="0" y="577782"/>
                  </a:lnTo>
                  <a:lnTo>
                    <a:pt x="3" y="78316"/>
                  </a:lnTo>
                  <a:lnTo>
                    <a:pt x="13502" y="34559"/>
                  </a:lnTo>
                  <a:lnTo>
                    <a:pt x="47892" y="6167"/>
                  </a:lnTo>
                  <a:lnTo>
                    <a:pt x="78227" y="0"/>
                  </a:lnTo>
                  <a:lnTo>
                    <a:pt x="2877783" y="0"/>
                  </a:lnTo>
                  <a:lnTo>
                    <a:pt x="2893502" y="1596"/>
                  </a:lnTo>
                  <a:lnTo>
                    <a:pt x="2908198" y="6172"/>
                  </a:lnTo>
                  <a:lnTo>
                    <a:pt x="2921520" y="13409"/>
                  </a:lnTo>
                  <a:lnTo>
                    <a:pt x="2933085" y="22951"/>
                  </a:lnTo>
                  <a:lnTo>
                    <a:pt x="2942758" y="34596"/>
                  </a:lnTo>
                  <a:lnTo>
                    <a:pt x="2947156" y="42724"/>
                  </a:lnTo>
                  <a:lnTo>
                    <a:pt x="78227" y="42724"/>
                  </a:lnTo>
                  <a:lnTo>
                    <a:pt x="71108" y="43466"/>
                  </a:lnTo>
                  <a:lnTo>
                    <a:pt x="43406" y="71220"/>
                  </a:lnTo>
                  <a:lnTo>
                    <a:pt x="42676" y="535057"/>
                  </a:lnTo>
                  <a:lnTo>
                    <a:pt x="2956085" y="535057"/>
                  </a:lnTo>
                  <a:lnTo>
                    <a:pt x="2956085" y="577782"/>
                  </a:lnTo>
                  <a:close/>
                </a:path>
                <a:path w="2956560" h="577850">
                  <a:moveTo>
                    <a:pt x="2956085" y="535057"/>
                  </a:moveTo>
                  <a:lnTo>
                    <a:pt x="2913408" y="535057"/>
                  </a:lnTo>
                  <a:lnTo>
                    <a:pt x="2913405" y="78316"/>
                  </a:lnTo>
                  <a:lnTo>
                    <a:pt x="2912685" y="71220"/>
                  </a:lnTo>
                  <a:lnTo>
                    <a:pt x="2910612" y="64558"/>
                  </a:lnTo>
                  <a:lnTo>
                    <a:pt x="2907334" y="58520"/>
                  </a:lnTo>
                  <a:lnTo>
                    <a:pt x="2902998" y="53258"/>
                  </a:lnTo>
                  <a:lnTo>
                    <a:pt x="2897724" y="48836"/>
                  </a:lnTo>
                  <a:lnTo>
                    <a:pt x="2891682" y="45552"/>
                  </a:lnTo>
                  <a:lnTo>
                    <a:pt x="2885004" y="43459"/>
                  </a:lnTo>
                  <a:lnTo>
                    <a:pt x="2877820" y="42724"/>
                  </a:lnTo>
                  <a:lnTo>
                    <a:pt x="2947156" y="42724"/>
                  </a:lnTo>
                  <a:lnTo>
                    <a:pt x="2949954" y="47912"/>
                  </a:lnTo>
                  <a:lnTo>
                    <a:pt x="2954501" y="62608"/>
                  </a:lnTo>
                  <a:lnTo>
                    <a:pt x="2956085" y="78316"/>
                  </a:lnTo>
                  <a:lnTo>
                    <a:pt x="2956085" y="535057"/>
                  </a:lnTo>
                  <a:close/>
                </a:path>
              </a:pathLst>
            </a:custGeom>
            <a:solidFill>
              <a:srgbClr val="F9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1174" y="1976168"/>
              <a:ext cx="2913380" cy="535305"/>
            </a:xfrm>
            <a:custGeom>
              <a:avLst/>
              <a:gdLst/>
              <a:ahLst/>
              <a:cxnLst/>
              <a:rect l="l" t="t" r="r" b="b"/>
              <a:pathLst>
                <a:path w="2913379" h="535305">
                  <a:moveTo>
                    <a:pt x="2913298" y="535131"/>
                  </a:moveTo>
                  <a:lnTo>
                    <a:pt x="0" y="535131"/>
                  </a:lnTo>
                  <a:lnTo>
                    <a:pt x="0" y="56991"/>
                  </a:lnTo>
                  <a:lnTo>
                    <a:pt x="4485" y="34864"/>
                  </a:lnTo>
                  <a:lnTo>
                    <a:pt x="16695" y="16742"/>
                  </a:lnTo>
                  <a:lnTo>
                    <a:pt x="34762" y="4497"/>
                  </a:lnTo>
                  <a:lnTo>
                    <a:pt x="56815" y="0"/>
                  </a:lnTo>
                  <a:lnTo>
                    <a:pt x="2856371" y="0"/>
                  </a:lnTo>
                  <a:lnTo>
                    <a:pt x="2878520" y="4497"/>
                  </a:lnTo>
                  <a:lnTo>
                    <a:pt x="2896616" y="16742"/>
                  </a:lnTo>
                  <a:lnTo>
                    <a:pt x="2908821" y="34864"/>
                  </a:lnTo>
                  <a:lnTo>
                    <a:pt x="2913298" y="56991"/>
                  </a:lnTo>
                  <a:lnTo>
                    <a:pt x="2913298" y="535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144897" y="372384"/>
            <a:ext cx="1401445" cy="1580515"/>
          </a:xfrm>
          <a:custGeom>
            <a:avLst/>
            <a:gdLst/>
            <a:ahLst/>
            <a:cxnLst/>
            <a:rect l="l" t="t" r="r" b="b"/>
            <a:pathLst>
              <a:path w="1401445" h="1580514">
                <a:moveTo>
                  <a:pt x="798938" y="1580308"/>
                </a:moveTo>
                <a:lnTo>
                  <a:pt x="766148" y="1562949"/>
                </a:lnTo>
                <a:lnTo>
                  <a:pt x="735729" y="1544553"/>
                </a:lnTo>
                <a:lnTo>
                  <a:pt x="706494" y="1525861"/>
                </a:lnTo>
                <a:lnTo>
                  <a:pt x="677260" y="1507614"/>
                </a:lnTo>
                <a:lnTo>
                  <a:pt x="634594" y="1481471"/>
                </a:lnTo>
                <a:lnTo>
                  <a:pt x="421263" y="1349830"/>
                </a:lnTo>
                <a:lnTo>
                  <a:pt x="335931" y="1297433"/>
                </a:lnTo>
                <a:lnTo>
                  <a:pt x="291739" y="1268640"/>
                </a:lnTo>
                <a:lnTo>
                  <a:pt x="250539" y="1237455"/>
                </a:lnTo>
                <a:lnTo>
                  <a:pt x="212345" y="1203911"/>
                </a:lnTo>
                <a:lnTo>
                  <a:pt x="177172" y="1168045"/>
                </a:lnTo>
                <a:lnTo>
                  <a:pt x="145033" y="1129892"/>
                </a:lnTo>
                <a:lnTo>
                  <a:pt x="115943" y="1089487"/>
                </a:lnTo>
                <a:lnTo>
                  <a:pt x="89916" y="1046868"/>
                </a:lnTo>
                <a:lnTo>
                  <a:pt x="66967" y="1002068"/>
                </a:lnTo>
                <a:lnTo>
                  <a:pt x="47109" y="955124"/>
                </a:lnTo>
                <a:lnTo>
                  <a:pt x="30357" y="906072"/>
                </a:lnTo>
                <a:lnTo>
                  <a:pt x="16725" y="854946"/>
                </a:lnTo>
                <a:lnTo>
                  <a:pt x="7382" y="805641"/>
                </a:lnTo>
                <a:lnTo>
                  <a:pt x="1908" y="756335"/>
                </a:lnTo>
                <a:lnTo>
                  <a:pt x="0" y="707029"/>
                </a:lnTo>
                <a:lnTo>
                  <a:pt x="1352" y="657724"/>
                </a:lnTo>
                <a:lnTo>
                  <a:pt x="5663" y="608418"/>
                </a:lnTo>
                <a:lnTo>
                  <a:pt x="12514" y="557623"/>
                </a:lnTo>
                <a:lnTo>
                  <a:pt x="23511" y="508182"/>
                </a:lnTo>
                <a:lnTo>
                  <a:pt x="38544" y="460095"/>
                </a:lnTo>
                <a:lnTo>
                  <a:pt x="57502" y="413363"/>
                </a:lnTo>
                <a:lnTo>
                  <a:pt x="80275" y="367986"/>
                </a:lnTo>
                <a:lnTo>
                  <a:pt x="106752" y="323963"/>
                </a:lnTo>
                <a:lnTo>
                  <a:pt x="136822" y="281294"/>
                </a:lnTo>
                <a:lnTo>
                  <a:pt x="170007" y="240566"/>
                </a:lnTo>
                <a:lnTo>
                  <a:pt x="205299" y="202700"/>
                </a:lnTo>
                <a:lnTo>
                  <a:pt x="242697" y="167746"/>
                </a:lnTo>
                <a:lnTo>
                  <a:pt x="282203" y="135759"/>
                </a:lnTo>
                <a:lnTo>
                  <a:pt x="323816" y="106788"/>
                </a:lnTo>
                <a:lnTo>
                  <a:pt x="367535" y="80888"/>
                </a:lnTo>
                <a:lnTo>
                  <a:pt x="413362" y="58109"/>
                </a:lnTo>
                <a:lnTo>
                  <a:pt x="461296" y="38504"/>
                </a:lnTo>
                <a:lnTo>
                  <a:pt x="511336" y="22124"/>
                </a:lnTo>
                <a:lnTo>
                  <a:pt x="563508" y="10667"/>
                </a:lnTo>
                <a:lnTo>
                  <a:pt x="615829" y="3950"/>
                </a:lnTo>
                <a:lnTo>
                  <a:pt x="668445" y="790"/>
                </a:lnTo>
                <a:lnTo>
                  <a:pt x="721506" y="0"/>
                </a:lnTo>
                <a:lnTo>
                  <a:pt x="775942" y="2427"/>
                </a:lnTo>
                <a:lnTo>
                  <a:pt x="829316" y="9557"/>
                </a:lnTo>
                <a:lnTo>
                  <a:pt x="881704" y="21163"/>
                </a:lnTo>
                <a:lnTo>
                  <a:pt x="933181" y="37017"/>
                </a:lnTo>
                <a:lnTo>
                  <a:pt x="983824" y="56891"/>
                </a:lnTo>
                <a:lnTo>
                  <a:pt x="1029007" y="78722"/>
                </a:lnTo>
                <a:lnTo>
                  <a:pt x="1071849" y="103129"/>
                </a:lnTo>
                <a:lnTo>
                  <a:pt x="1112350" y="130112"/>
                </a:lnTo>
                <a:lnTo>
                  <a:pt x="1150509" y="159669"/>
                </a:lnTo>
                <a:lnTo>
                  <a:pt x="1186328" y="191802"/>
                </a:lnTo>
                <a:lnTo>
                  <a:pt x="1219805" y="226510"/>
                </a:lnTo>
                <a:lnTo>
                  <a:pt x="1250942" y="263794"/>
                </a:lnTo>
                <a:lnTo>
                  <a:pt x="1279737" y="303653"/>
                </a:lnTo>
                <a:lnTo>
                  <a:pt x="1306191" y="346087"/>
                </a:lnTo>
                <a:lnTo>
                  <a:pt x="1330682" y="391363"/>
                </a:lnTo>
                <a:lnTo>
                  <a:pt x="1351386" y="437773"/>
                </a:lnTo>
                <a:lnTo>
                  <a:pt x="1368387" y="485288"/>
                </a:lnTo>
                <a:lnTo>
                  <a:pt x="1381766" y="533881"/>
                </a:lnTo>
                <a:lnTo>
                  <a:pt x="1391606" y="583525"/>
                </a:lnTo>
                <a:lnTo>
                  <a:pt x="1397992" y="634192"/>
                </a:lnTo>
                <a:lnTo>
                  <a:pt x="1401005" y="685853"/>
                </a:lnTo>
                <a:lnTo>
                  <a:pt x="1400292" y="736959"/>
                </a:lnTo>
                <a:lnTo>
                  <a:pt x="1396251" y="786917"/>
                </a:lnTo>
                <a:lnTo>
                  <a:pt x="1388873" y="835719"/>
                </a:lnTo>
                <a:lnTo>
                  <a:pt x="1378148" y="883354"/>
                </a:lnTo>
                <a:lnTo>
                  <a:pt x="1364067" y="929813"/>
                </a:lnTo>
                <a:lnTo>
                  <a:pt x="1346620" y="975088"/>
                </a:lnTo>
                <a:lnTo>
                  <a:pt x="1325797" y="1019167"/>
                </a:lnTo>
                <a:lnTo>
                  <a:pt x="1301589" y="1062043"/>
                </a:lnTo>
                <a:lnTo>
                  <a:pt x="1273987" y="1103704"/>
                </a:lnTo>
                <a:lnTo>
                  <a:pt x="1242982" y="1144143"/>
                </a:lnTo>
                <a:lnTo>
                  <a:pt x="1208893" y="1182961"/>
                </a:lnTo>
                <a:lnTo>
                  <a:pt x="1172984" y="1218784"/>
                </a:lnTo>
                <a:lnTo>
                  <a:pt x="1135236" y="1251553"/>
                </a:lnTo>
                <a:lnTo>
                  <a:pt x="1095629" y="1281212"/>
                </a:lnTo>
                <a:lnTo>
                  <a:pt x="1054145" y="1307705"/>
                </a:lnTo>
                <a:lnTo>
                  <a:pt x="1010764" y="1330973"/>
                </a:lnTo>
                <a:lnTo>
                  <a:pt x="965468" y="1350961"/>
                </a:lnTo>
                <a:lnTo>
                  <a:pt x="918239" y="1367611"/>
                </a:lnTo>
                <a:lnTo>
                  <a:pt x="869056" y="1380867"/>
                </a:lnTo>
                <a:lnTo>
                  <a:pt x="817900" y="1390671"/>
                </a:lnTo>
                <a:lnTo>
                  <a:pt x="808419" y="1393832"/>
                </a:lnTo>
                <a:lnTo>
                  <a:pt x="798938" y="1398572"/>
                </a:lnTo>
                <a:lnTo>
                  <a:pt x="798938" y="1580308"/>
                </a:lnTo>
                <a:close/>
              </a:path>
            </a:pathLst>
          </a:custGeom>
          <a:solidFill>
            <a:srgbClr val="FD8A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85535" y="6325037"/>
            <a:ext cx="1010646" cy="100301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90214" y="6295116"/>
            <a:ext cx="821179" cy="107115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08266" y="6377806"/>
            <a:ext cx="901859" cy="90190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9007696" y="6392481"/>
            <a:ext cx="1014094" cy="878840"/>
            <a:chOff x="9007696" y="6392481"/>
            <a:chExt cx="1014094" cy="878840"/>
          </a:xfrm>
        </p:grpSpPr>
        <p:sp>
          <p:nvSpPr>
            <p:cNvPr id="24" name="object 24"/>
            <p:cNvSpPr/>
            <p:nvPr/>
          </p:nvSpPr>
          <p:spPr>
            <a:xfrm>
              <a:off x="9058400" y="6443565"/>
              <a:ext cx="466725" cy="691515"/>
            </a:xfrm>
            <a:custGeom>
              <a:avLst/>
              <a:gdLst/>
              <a:ahLst/>
              <a:cxnLst/>
              <a:rect l="l" t="t" r="r" b="b"/>
              <a:pathLst>
                <a:path w="466725" h="691515">
                  <a:moveTo>
                    <a:pt x="61791" y="690884"/>
                  </a:moveTo>
                  <a:lnTo>
                    <a:pt x="20562" y="665269"/>
                  </a:lnTo>
                  <a:lnTo>
                    <a:pt x="12745" y="618629"/>
                  </a:lnTo>
                  <a:lnTo>
                    <a:pt x="11845" y="568283"/>
                  </a:lnTo>
                  <a:lnTo>
                    <a:pt x="11496" y="531403"/>
                  </a:lnTo>
                  <a:lnTo>
                    <a:pt x="8049" y="508677"/>
                  </a:lnTo>
                  <a:lnTo>
                    <a:pt x="3444" y="487233"/>
                  </a:lnTo>
                  <a:lnTo>
                    <a:pt x="0" y="465752"/>
                  </a:lnTo>
                  <a:lnTo>
                    <a:pt x="35" y="442912"/>
                  </a:lnTo>
                  <a:lnTo>
                    <a:pt x="9750" y="389471"/>
                  </a:lnTo>
                  <a:lnTo>
                    <a:pt x="27609" y="337888"/>
                  </a:lnTo>
                  <a:lnTo>
                    <a:pt x="49232" y="296661"/>
                  </a:lnTo>
                  <a:lnTo>
                    <a:pt x="75347" y="258510"/>
                  </a:lnTo>
                  <a:lnTo>
                    <a:pt x="105799" y="223651"/>
                  </a:lnTo>
                  <a:lnTo>
                    <a:pt x="140435" y="192299"/>
                  </a:lnTo>
                  <a:lnTo>
                    <a:pt x="179101" y="164671"/>
                  </a:lnTo>
                  <a:lnTo>
                    <a:pt x="221109" y="141098"/>
                  </a:lnTo>
                  <a:lnTo>
                    <a:pt x="262284" y="120273"/>
                  </a:lnTo>
                  <a:lnTo>
                    <a:pt x="300793" y="97726"/>
                  </a:lnTo>
                  <a:lnTo>
                    <a:pt x="334804" y="68989"/>
                  </a:lnTo>
                  <a:lnTo>
                    <a:pt x="362484" y="29592"/>
                  </a:lnTo>
                  <a:lnTo>
                    <a:pt x="374948" y="10285"/>
                  </a:lnTo>
                  <a:lnTo>
                    <a:pt x="388559" y="0"/>
                  </a:lnTo>
                  <a:lnTo>
                    <a:pt x="427486" y="37727"/>
                  </a:lnTo>
                  <a:lnTo>
                    <a:pt x="444746" y="78388"/>
                  </a:lnTo>
                  <a:lnTo>
                    <a:pt x="461789" y="145075"/>
                  </a:lnTo>
                  <a:lnTo>
                    <a:pt x="466319" y="193852"/>
                  </a:lnTo>
                  <a:lnTo>
                    <a:pt x="465676" y="245065"/>
                  </a:lnTo>
                  <a:lnTo>
                    <a:pt x="460028" y="297219"/>
                  </a:lnTo>
                  <a:lnTo>
                    <a:pt x="449544" y="348820"/>
                  </a:lnTo>
                  <a:lnTo>
                    <a:pt x="434392" y="398371"/>
                  </a:lnTo>
                  <a:lnTo>
                    <a:pt x="414742" y="444380"/>
                  </a:lnTo>
                  <a:lnTo>
                    <a:pt x="390761" y="485351"/>
                  </a:lnTo>
                  <a:lnTo>
                    <a:pt x="359975" y="520873"/>
                  </a:lnTo>
                  <a:lnTo>
                    <a:pt x="323795" y="548782"/>
                  </a:lnTo>
                  <a:lnTo>
                    <a:pt x="283839" y="571403"/>
                  </a:lnTo>
                  <a:lnTo>
                    <a:pt x="241726" y="591063"/>
                  </a:lnTo>
                  <a:lnTo>
                    <a:pt x="199072" y="610088"/>
                  </a:lnTo>
                  <a:lnTo>
                    <a:pt x="157496" y="630804"/>
                  </a:lnTo>
                  <a:lnTo>
                    <a:pt x="118615" y="655538"/>
                  </a:lnTo>
                  <a:lnTo>
                    <a:pt x="102271" y="668092"/>
                  </a:lnTo>
                  <a:lnTo>
                    <a:pt x="82662" y="681556"/>
                  </a:lnTo>
                  <a:lnTo>
                    <a:pt x="61791" y="690884"/>
                  </a:lnTo>
                  <a:close/>
                </a:path>
              </a:pathLst>
            </a:custGeom>
            <a:solidFill>
              <a:srgbClr val="93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007696" y="6392481"/>
              <a:ext cx="567690" cy="793750"/>
            </a:xfrm>
            <a:custGeom>
              <a:avLst/>
              <a:gdLst/>
              <a:ahLst/>
              <a:cxnLst/>
              <a:rect l="l" t="t" r="r" b="b"/>
              <a:pathLst>
                <a:path w="567690" h="793750">
                  <a:moveTo>
                    <a:pt x="101621" y="793707"/>
                  </a:moveTo>
                  <a:lnTo>
                    <a:pt x="93171" y="793707"/>
                  </a:lnTo>
                  <a:lnTo>
                    <a:pt x="84888" y="792435"/>
                  </a:lnTo>
                  <a:lnTo>
                    <a:pt x="38928" y="762605"/>
                  </a:lnTo>
                  <a:lnTo>
                    <a:pt x="19667" y="718371"/>
                  </a:lnTo>
                  <a:lnTo>
                    <a:pt x="12942" y="665870"/>
                  </a:lnTo>
                  <a:lnTo>
                    <a:pt x="12469" y="591640"/>
                  </a:lnTo>
                  <a:lnTo>
                    <a:pt x="12238" y="586972"/>
                  </a:lnTo>
                  <a:lnTo>
                    <a:pt x="11418" y="580053"/>
                  </a:lnTo>
                  <a:lnTo>
                    <a:pt x="10236" y="573049"/>
                  </a:lnTo>
                  <a:lnTo>
                    <a:pt x="8800" y="565919"/>
                  </a:lnTo>
                  <a:lnTo>
                    <a:pt x="7218" y="558624"/>
                  </a:lnTo>
                  <a:lnTo>
                    <a:pt x="3975" y="543228"/>
                  </a:lnTo>
                  <a:lnTo>
                    <a:pt x="1304" y="526599"/>
                  </a:lnTo>
                  <a:lnTo>
                    <a:pt x="0" y="508495"/>
                  </a:lnTo>
                  <a:lnTo>
                    <a:pt x="860" y="488674"/>
                  </a:lnTo>
                  <a:lnTo>
                    <a:pt x="12497" y="425718"/>
                  </a:lnTo>
                  <a:lnTo>
                    <a:pt x="32618" y="368271"/>
                  </a:lnTo>
                  <a:lnTo>
                    <a:pt x="57002" y="321870"/>
                  </a:lnTo>
                  <a:lnTo>
                    <a:pt x="86541" y="278825"/>
                  </a:lnTo>
                  <a:lnTo>
                    <a:pt x="120927" y="239485"/>
                  </a:lnTo>
                  <a:lnTo>
                    <a:pt x="159855" y="204200"/>
                  </a:lnTo>
                  <a:lnTo>
                    <a:pt x="203017" y="173317"/>
                  </a:lnTo>
                  <a:lnTo>
                    <a:pt x="251694" y="146099"/>
                  </a:lnTo>
                  <a:lnTo>
                    <a:pt x="267435" y="138191"/>
                  </a:lnTo>
                  <a:lnTo>
                    <a:pt x="299974" y="121453"/>
                  </a:lnTo>
                  <a:lnTo>
                    <a:pt x="327679" y="104323"/>
                  </a:lnTo>
                  <a:lnTo>
                    <a:pt x="350565" y="83984"/>
                  </a:lnTo>
                  <a:lnTo>
                    <a:pt x="368647" y="57616"/>
                  </a:lnTo>
                  <a:lnTo>
                    <a:pt x="384538" y="32482"/>
                  </a:lnTo>
                  <a:lnTo>
                    <a:pt x="402521" y="14468"/>
                  </a:lnTo>
                  <a:lnTo>
                    <a:pt x="422525" y="3625"/>
                  </a:lnTo>
                  <a:lnTo>
                    <a:pt x="444477" y="0"/>
                  </a:lnTo>
                  <a:lnTo>
                    <a:pt x="460068" y="1829"/>
                  </a:lnTo>
                  <a:lnTo>
                    <a:pt x="495204" y="22619"/>
                  </a:lnTo>
                  <a:lnTo>
                    <a:pt x="523469" y="67130"/>
                  </a:lnTo>
                  <a:lnTo>
                    <a:pt x="542906" y="113117"/>
                  </a:lnTo>
                  <a:lnTo>
                    <a:pt x="548471" y="130092"/>
                  </a:lnTo>
                  <a:lnTo>
                    <a:pt x="441867" y="130092"/>
                  </a:lnTo>
                  <a:lnTo>
                    <a:pt x="412753" y="163798"/>
                  </a:lnTo>
                  <a:lnTo>
                    <a:pt x="380291" y="189865"/>
                  </a:lnTo>
                  <a:lnTo>
                    <a:pt x="346231" y="210519"/>
                  </a:lnTo>
                  <a:lnTo>
                    <a:pt x="312327" y="227988"/>
                  </a:lnTo>
                  <a:lnTo>
                    <a:pt x="297930" y="235220"/>
                  </a:lnTo>
                  <a:lnTo>
                    <a:pt x="283891" y="242498"/>
                  </a:lnTo>
                  <a:lnTo>
                    <a:pt x="214837" y="288879"/>
                  </a:lnTo>
                  <a:lnTo>
                    <a:pt x="178722" y="324446"/>
                  </a:lnTo>
                  <a:lnTo>
                    <a:pt x="148429" y="364748"/>
                  </a:lnTo>
                  <a:lnTo>
                    <a:pt x="124075" y="409655"/>
                  </a:lnTo>
                  <a:lnTo>
                    <a:pt x="109324" y="452095"/>
                  </a:lnTo>
                  <a:lnTo>
                    <a:pt x="100684" y="499368"/>
                  </a:lnTo>
                  <a:lnTo>
                    <a:pt x="100435" y="507969"/>
                  </a:lnTo>
                  <a:lnTo>
                    <a:pt x="101305" y="516955"/>
                  </a:lnTo>
                  <a:lnTo>
                    <a:pt x="103015" y="526599"/>
                  </a:lnTo>
                  <a:lnTo>
                    <a:pt x="105251" y="537053"/>
                  </a:lnTo>
                  <a:lnTo>
                    <a:pt x="107257" y="546309"/>
                  </a:lnTo>
                  <a:lnTo>
                    <a:pt x="109211" y="556206"/>
                  </a:lnTo>
                  <a:lnTo>
                    <a:pt x="110929" y="566780"/>
                  </a:lnTo>
                  <a:lnTo>
                    <a:pt x="112229" y="578069"/>
                  </a:lnTo>
                  <a:lnTo>
                    <a:pt x="112708" y="585745"/>
                  </a:lnTo>
                  <a:lnTo>
                    <a:pt x="112842" y="591640"/>
                  </a:lnTo>
                  <a:lnTo>
                    <a:pt x="112747" y="631930"/>
                  </a:lnTo>
                  <a:lnTo>
                    <a:pt x="112879" y="646989"/>
                  </a:lnTo>
                  <a:lnTo>
                    <a:pt x="113612" y="666454"/>
                  </a:lnTo>
                  <a:lnTo>
                    <a:pt x="115240" y="684533"/>
                  </a:lnTo>
                  <a:lnTo>
                    <a:pt x="320300" y="684533"/>
                  </a:lnTo>
                  <a:lnTo>
                    <a:pt x="273022" y="705731"/>
                  </a:lnTo>
                  <a:lnTo>
                    <a:pt x="222064" y="731783"/>
                  </a:lnTo>
                  <a:lnTo>
                    <a:pt x="191940" y="752541"/>
                  </a:lnTo>
                  <a:lnTo>
                    <a:pt x="174176" y="765885"/>
                  </a:lnTo>
                  <a:lnTo>
                    <a:pt x="152867" y="779268"/>
                  </a:lnTo>
                  <a:lnTo>
                    <a:pt x="128514" y="789579"/>
                  </a:lnTo>
                  <a:lnTo>
                    <a:pt x="101621" y="793707"/>
                  </a:lnTo>
                  <a:close/>
                </a:path>
                <a:path w="567690" h="793750">
                  <a:moveTo>
                    <a:pt x="320300" y="684533"/>
                  </a:moveTo>
                  <a:lnTo>
                    <a:pt x="115240" y="684533"/>
                  </a:lnTo>
                  <a:lnTo>
                    <a:pt x="121063" y="680449"/>
                  </a:lnTo>
                  <a:lnTo>
                    <a:pt x="136657" y="668317"/>
                  </a:lnTo>
                  <a:lnTo>
                    <a:pt x="168529" y="646783"/>
                  </a:lnTo>
                  <a:lnTo>
                    <a:pt x="229272" y="615309"/>
                  </a:lnTo>
                  <a:lnTo>
                    <a:pt x="301018" y="582958"/>
                  </a:lnTo>
                  <a:lnTo>
                    <a:pt x="339249" y="562611"/>
                  </a:lnTo>
                  <a:lnTo>
                    <a:pt x="372849" y="538354"/>
                  </a:lnTo>
                  <a:lnTo>
                    <a:pt x="400087" y="507969"/>
                  </a:lnTo>
                  <a:lnTo>
                    <a:pt x="423616" y="466785"/>
                  </a:lnTo>
                  <a:lnTo>
                    <a:pt x="442441" y="419574"/>
                  </a:lnTo>
                  <a:lnTo>
                    <a:pt x="456232" y="368408"/>
                  </a:lnTo>
                  <a:lnTo>
                    <a:pt x="464662" y="315356"/>
                  </a:lnTo>
                  <a:lnTo>
                    <a:pt x="467402" y="262490"/>
                  </a:lnTo>
                  <a:lnTo>
                    <a:pt x="464124" y="211882"/>
                  </a:lnTo>
                  <a:lnTo>
                    <a:pt x="454499" y="165602"/>
                  </a:lnTo>
                  <a:lnTo>
                    <a:pt x="441867" y="130092"/>
                  </a:lnTo>
                  <a:lnTo>
                    <a:pt x="548471" y="130092"/>
                  </a:lnTo>
                  <a:lnTo>
                    <a:pt x="550742" y="137020"/>
                  </a:lnTo>
                  <a:lnTo>
                    <a:pt x="561010" y="181963"/>
                  </a:lnTo>
                  <a:lnTo>
                    <a:pt x="566410" y="230167"/>
                  </a:lnTo>
                  <a:lnTo>
                    <a:pt x="567119" y="280512"/>
                  </a:lnTo>
                  <a:lnTo>
                    <a:pt x="563316" y="331878"/>
                  </a:lnTo>
                  <a:lnTo>
                    <a:pt x="555177" y="383147"/>
                  </a:lnTo>
                  <a:lnTo>
                    <a:pt x="542882" y="433200"/>
                  </a:lnTo>
                  <a:lnTo>
                    <a:pt x="526606" y="480916"/>
                  </a:lnTo>
                  <a:lnTo>
                    <a:pt x="506529" y="525178"/>
                  </a:lnTo>
                  <a:lnTo>
                    <a:pt x="482827" y="564866"/>
                  </a:lnTo>
                  <a:lnTo>
                    <a:pt x="451722" y="602076"/>
                  </a:lnTo>
                  <a:lnTo>
                    <a:pt x="416358" y="631930"/>
                  </a:lnTo>
                  <a:lnTo>
                    <a:pt x="378307" y="656042"/>
                  </a:lnTo>
                  <a:lnTo>
                    <a:pt x="339141" y="676027"/>
                  </a:lnTo>
                  <a:lnTo>
                    <a:pt x="320300" y="684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058400" y="6443565"/>
              <a:ext cx="466725" cy="691515"/>
            </a:xfrm>
            <a:custGeom>
              <a:avLst/>
              <a:gdLst/>
              <a:ahLst/>
              <a:cxnLst/>
              <a:rect l="l" t="t" r="r" b="b"/>
              <a:pathLst>
                <a:path w="466725" h="691515">
                  <a:moveTo>
                    <a:pt x="61791" y="690884"/>
                  </a:moveTo>
                  <a:lnTo>
                    <a:pt x="20562" y="665269"/>
                  </a:lnTo>
                  <a:lnTo>
                    <a:pt x="12745" y="618629"/>
                  </a:lnTo>
                  <a:lnTo>
                    <a:pt x="11845" y="568283"/>
                  </a:lnTo>
                  <a:lnTo>
                    <a:pt x="11496" y="531403"/>
                  </a:lnTo>
                  <a:lnTo>
                    <a:pt x="8049" y="508677"/>
                  </a:lnTo>
                  <a:lnTo>
                    <a:pt x="3444" y="487233"/>
                  </a:lnTo>
                  <a:lnTo>
                    <a:pt x="0" y="465752"/>
                  </a:lnTo>
                  <a:lnTo>
                    <a:pt x="35" y="442912"/>
                  </a:lnTo>
                  <a:lnTo>
                    <a:pt x="9750" y="389471"/>
                  </a:lnTo>
                  <a:lnTo>
                    <a:pt x="27609" y="337888"/>
                  </a:lnTo>
                  <a:lnTo>
                    <a:pt x="49232" y="296661"/>
                  </a:lnTo>
                  <a:lnTo>
                    <a:pt x="75347" y="258510"/>
                  </a:lnTo>
                  <a:lnTo>
                    <a:pt x="105799" y="223651"/>
                  </a:lnTo>
                  <a:lnTo>
                    <a:pt x="140435" y="192299"/>
                  </a:lnTo>
                  <a:lnTo>
                    <a:pt x="179101" y="164671"/>
                  </a:lnTo>
                  <a:lnTo>
                    <a:pt x="221109" y="141098"/>
                  </a:lnTo>
                  <a:lnTo>
                    <a:pt x="262284" y="120273"/>
                  </a:lnTo>
                  <a:lnTo>
                    <a:pt x="300793" y="97726"/>
                  </a:lnTo>
                  <a:lnTo>
                    <a:pt x="334804" y="68989"/>
                  </a:lnTo>
                  <a:lnTo>
                    <a:pt x="362484" y="29592"/>
                  </a:lnTo>
                  <a:lnTo>
                    <a:pt x="374948" y="10285"/>
                  </a:lnTo>
                  <a:lnTo>
                    <a:pt x="388559" y="0"/>
                  </a:lnTo>
                  <a:lnTo>
                    <a:pt x="427486" y="37727"/>
                  </a:lnTo>
                  <a:lnTo>
                    <a:pt x="444746" y="78388"/>
                  </a:lnTo>
                  <a:lnTo>
                    <a:pt x="461789" y="145075"/>
                  </a:lnTo>
                  <a:lnTo>
                    <a:pt x="466319" y="193852"/>
                  </a:lnTo>
                  <a:lnTo>
                    <a:pt x="465676" y="245065"/>
                  </a:lnTo>
                  <a:lnTo>
                    <a:pt x="460028" y="297219"/>
                  </a:lnTo>
                  <a:lnTo>
                    <a:pt x="449544" y="348820"/>
                  </a:lnTo>
                  <a:lnTo>
                    <a:pt x="434392" y="398371"/>
                  </a:lnTo>
                  <a:lnTo>
                    <a:pt x="414742" y="444380"/>
                  </a:lnTo>
                  <a:lnTo>
                    <a:pt x="390761" y="485351"/>
                  </a:lnTo>
                  <a:lnTo>
                    <a:pt x="359975" y="520873"/>
                  </a:lnTo>
                  <a:lnTo>
                    <a:pt x="323795" y="548782"/>
                  </a:lnTo>
                  <a:lnTo>
                    <a:pt x="283839" y="571403"/>
                  </a:lnTo>
                  <a:lnTo>
                    <a:pt x="241726" y="591063"/>
                  </a:lnTo>
                  <a:lnTo>
                    <a:pt x="199072" y="610088"/>
                  </a:lnTo>
                  <a:lnTo>
                    <a:pt x="157496" y="630804"/>
                  </a:lnTo>
                  <a:lnTo>
                    <a:pt x="118615" y="655538"/>
                  </a:lnTo>
                  <a:lnTo>
                    <a:pt x="102271" y="668092"/>
                  </a:lnTo>
                  <a:lnTo>
                    <a:pt x="82662" y="681556"/>
                  </a:lnTo>
                  <a:lnTo>
                    <a:pt x="61791" y="690884"/>
                  </a:lnTo>
                  <a:close/>
                </a:path>
              </a:pathLst>
            </a:custGeom>
            <a:solidFill>
              <a:srgbClr val="93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15466" y="6681572"/>
              <a:ext cx="1006475" cy="589280"/>
            </a:xfrm>
            <a:custGeom>
              <a:avLst/>
              <a:gdLst/>
              <a:ahLst/>
              <a:cxnLst/>
              <a:rect l="l" t="t" r="r" b="b"/>
              <a:pathLst>
                <a:path w="1006475" h="589279">
                  <a:moveTo>
                    <a:pt x="480679" y="589258"/>
                  </a:moveTo>
                  <a:lnTo>
                    <a:pt x="433853" y="586471"/>
                  </a:lnTo>
                  <a:lnTo>
                    <a:pt x="388140" y="579161"/>
                  </a:lnTo>
                  <a:lnTo>
                    <a:pt x="343415" y="568905"/>
                  </a:lnTo>
                  <a:lnTo>
                    <a:pt x="262195" y="547312"/>
                  </a:lnTo>
                  <a:lnTo>
                    <a:pt x="225663" y="538585"/>
                  </a:lnTo>
                  <a:lnTo>
                    <a:pt x="189731" y="532064"/>
                  </a:lnTo>
                  <a:lnTo>
                    <a:pt x="154169" y="528714"/>
                  </a:lnTo>
                  <a:lnTo>
                    <a:pt x="150606" y="528563"/>
                  </a:lnTo>
                  <a:lnTo>
                    <a:pt x="142323" y="528412"/>
                  </a:lnTo>
                  <a:lnTo>
                    <a:pt x="110317" y="527090"/>
                  </a:lnTo>
                  <a:lnTo>
                    <a:pt x="74310" y="521508"/>
                  </a:lnTo>
                  <a:lnTo>
                    <a:pt x="39798" y="507588"/>
                  </a:lnTo>
                  <a:lnTo>
                    <a:pt x="12282" y="481255"/>
                  </a:lnTo>
                  <a:lnTo>
                    <a:pt x="0" y="442333"/>
                  </a:lnTo>
                  <a:lnTo>
                    <a:pt x="7433" y="400726"/>
                  </a:lnTo>
                  <a:lnTo>
                    <a:pt x="28568" y="358418"/>
                  </a:lnTo>
                  <a:lnTo>
                    <a:pt x="57393" y="317389"/>
                  </a:lnTo>
                  <a:lnTo>
                    <a:pt x="87894" y="279624"/>
                  </a:lnTo>
                  <a:lnTo>
                    <a:pt x="94803" y="271252"/>
                  </a:lnTo>
                  <a:lnTo>
                    <a:pt x="101093" y="263527"/>
                  </a:lnTo>
                  <a:lnTo>
                    <a:pt x="124460" y="226601"/>
                  </a:lnTo>
                  <a:lnTo>
                    <a:pt x="128921" y="217757"/>
                  </a:lnTo>
                  <a:lnTo>
                    <a:pt x="137483" y="200984"/>
                  </a:lnTo>
                  <a:lnTo>
                    <a:pt x="159671" y="165945"/>
                  </a:lnTo>
                  <a:lnTo>
                    <a:pt x="203962" y="121857"/>
                  </a:lnTo>
                  <a:lnTo>
                    <a:pt x="234607" y="97563"/>
                  </a:lnTo>
                  <a:lnTo>
                    <a:pt x="266189" y="76231"/>
                  </a:lnTo>
                  <a:lnTo>
                    <a:pt x="347412" y="36524"/>
                  </a:lnTo>
                  <a:lnTo>
                    <a:pt x="398371" y="19699"/>
                  </a:lnTo>
                  <a:lnTo>
                    <a:pt x="450613" y="7976"/>
                  </a:lnTo>
                  <a:lnTo>
                    <a:pt x="503911" y="1396"/>
                  </a:lnTo>
                  <a:lnTo>
                    <a:pt x="558037" y="0"/>
                  </a:lnTo>
                  <a:lnTo>
                    <a:pt x="612761" y="3826"/>
                  </a:lnTo>
                  <a:lnTo>
                    <a:pt x="636388" y="7115"/>
                  </a:lnTo>
                  <a:lnTo>
                    <a:pt x="659143" y="11149"/>
                  </a:lnTo>
                  <a:lnTo>
                    <a:pt x="681194" y="15651"/>
                  </a:lnTo>
                  <a:lnTo>
                    <a:pt x="729074" y="26048"/>
                  </a:lnTo>
                  <a:lnTo>
                    <a:pt x="754718" y="30931"/>
                  </a:lnTo>
                  <a:lnTo>
                    <a:pt x="779675" y="34340"/>
                  </a:lnTo>
                  <a:lnTo>
                    <a:pt x="803975" y="35621"/>
                  </a:lnTo>
                  <a:lnTo>
                    <a:pt x="992462" y="35621"/>
                  </a:lnTo>
                  <a:lnTo>
                    <a:pt x="998211" y="44103"/>
                  </a:lnTo>
                  <a:lnTo>
                    <a:pt x="1004155" y="61197"/>
                  </a:lnTo>
                  <a:lnTo>
                    <a:pt x="1006193" y="80811"/>
                  </a:lnTo>
                  <a:lnTo>
                    <a:pt x="1005406" y="90020"/>
                  </a:lnTo>
                  <a:lnTo>
                    <a:pt x="547076" y="90020"/>
                  </a:lnTo>
                  <a:lnTo>
                    <a:pt x="493731" y="92925"/>
                  </a:lnTo>
                  <a:lnTo>
                    <a:pt x="441502" y="101967"/>
                  </a:lnTo>
                  <a:lnTo>
                    <a:pt x="390691" y="117094"/>
                  </a:lnTo>
                  <a:lnTo>
                    <a:pt x="341602" y="138252"/>
                  </a:lnTo>
                  <a:lnTo>
                    <a:pt x="291025" y="169648"/>
                  </a:lnTo>
                  <a:lnTo>
                    <a:pt x="242782" y="211047"/>
                  </a:lnTo>
                  <a:lnTo>
                    <a:pt x="220416" y="243561"/>
                  </a:lnTo>
                  <a:lnTo>
                    <a:pt x="208566" y="266997"/>
                  </a:lnTo>
                  <a:lnTo>
                    <a:pt x="202858" y="277821"/>
                  </a:lnTo>
                  <a:lnTo>
                    <a:pt x="177475" y="316207"/>
                  </a:lnTo>
                  <a:lnTo>
                    <a:pt x="161632" y="335617"/>
                  </a:lnTo>
                  <a:lnTo>
                    <a:pt x="145482" y="355435"/>
                  </a:lnTo>
                  <a:lnTo>
                    <a:pt x="124677" y="382471"/>
                  </a:lnTo>
                  <a:lnTo>
                    <a:pt x="105639" y="410570"/>
                  </a:lnTo>
                  <a:lnTo>
                    <a:pt x="94787" y="433579"/>
                  </a:lnTo>
                  <a:lnTo>
                    <a:pt x="106099" y="435963"/>
                  </a:lnTo>
                  <a:lnTo>
                    <a:pt x="119986" y="437338"/>
                  </a:lnTo>
                  <a:lnTo>
                    <a:pt x="133635" y="438001"/>
                  </a:lnTo>
                  <a:lnTo>
                    <a:pt x="153985" y="438466"/>
                  </a:lnTo>
                  <a:lnTo>
                    <a:pt x="158202" y="438633"/>
                  </a:lnTo>
                  <a:lnTo>
                    <a:pt x="201350" y="442586"/>
                  </a:lnTo>
                  <a:lnTo>
                    <a:pt x="243496" y="450035"/>
                  </a:lnTo>
                  <a:lnTo>
                    <a:pt x="284741" y="459754"/>
                  </a:lnTo>
                  <a:lnTo>
                    <a:pt x="365278" y="481176"/>
                  </a:lnTo>
                  <a:lnTo>
                    <a:pt x="404431" y="490313"/>
                  </a:lnTo>
                  <a:lnTo>
                    <a:pt x="442830" y="496694"/>
                  </a:lnTo>
                  <a:lnTo>
                    <a:pt x="480662" y="499094"/>
                  </a:lnTo>
                  <a:lnTo>
                    <a:pt x="729037" y="499094"/>
                  </a:lnTo>
                  <a:lnTo>
                    <a:pt x="704991" y="515328"/>
                  </a:lnTo>
                  <a:lnTo>
                    <a:pt x="661440" y="540178"/>
                  </a:lnTo>
                  <a:lnTo>
                    <a:pt x="617489" y="560619"/>
                  </a:lnTo>
                  <a:lnTo>
                    <a:pt x="573709" y="576139"/>
                  </a:lnTo>
                  <a:lnTo>
                    <a:pt x="528323" y="586012"/>
                  </a:lnTo>
                  <a:lnTo>
                    <a:pt x="504866" y="588451"/>
                  </a:lnTo>
                  <a:lnTo>
                    <a:pt x="480679" y="589258"/>
                  </a:lnTo>
                  <a:close/>
                </a:path>
                <a:path w="1006475" h="589279">
                  <a:moveTo>
                    <a:pt x="992462" y="35621"/>
                  </a:moveTo>
                  <a:lnTo>
                    <a:pt x="803975" y="35621"/>
                  </a:lnTo>
                  <a:lnTo>
                    <a:pt x="822817" y="34726"/>
                  </a:lnTo>
                  <a:lnTo>
                    <a:pt x="840832" y="31998"/>
                  </a:lnTo>
                  <a:lnTo>
                    <a:pt x="858338" y="27375"/>
                  </a:lnTo>
                  <a:lnTo>
                    <a:pt x="875655" y="20794"/>
                  </a:lnTo>
                  <a:lnTo>
                    <a:pt x="891511" y="14531"/>
                  </a:lnTo>
                  <a:lnTo>
                    <a:pt x="906367" y="10084"/>
                  </a:lnTo>
                  <a:lnTo>
                    <a:pt x="920319" y="7433"/>
                  </a:lnTo>
                  <a:lnTo>
                    <a:pt x="933464" y="6553"/>
                  </a:lnTo>
                  <a:lnTo>
                    <a:pt x="949534" y="8064"/>
                  </a:lnTo>
                  <a:lnTo>
                    <a:pt x="964266" y="12502"/>
                  </a:lnTo>
                  <a:lnTo>
                    <a:pt x="977326" y="19727"/>
                  </a:lnTo>
                  <a:lnTo>
                    <a:pt x="988379" y="29597"/>
                  </a:lnTo>
                  <a:lnTo>
                    <a:pt x="992462" y="35621"/>
                  </a:lnTo>
                  <a:close/>
                </a:path>
                <a:path w="1006475" h="589279">
                  <a:moveTo>
                    <a:pt x="803925" y="125769"/>
                  </a:moveTo>
                  <a:lnTo>
                    <a:pt x="772317" y="124237"/>
                  </a:lnTo>
                  <a:lnTo>
                    <a:pt x="741439" y="120221"/>
                  </a:lnTo>
                  <a:lnTo>
                    <a:pt x="711214" y="114586"/>
                  </a:lnTo>
                  <a:lnTo>
                    <a:pt x="661845" y="103901"/>
                  </a:lnTo>
                  <a:lnTo>
                    <a:pt x="641850" y="99803"/>
                  </a:lnTo>
                  <a:lnTo>
                    <a:pt x="621629" y="96179"/>
                  </a:lnTo>
                  <a:lnTo>
                    <a:pt x="601233" y="93304"/>
                  </a:lnTo>
                  <a:lnTo>
                    <a:pt x="547076" y="90020"/>
                  </a:lnTo>
                  <a:lnTo>
                    <a:pt x="1005406" y="90020"/>
                  </a:lnTo>
                  <a:lnTo>
                    <a:pt x="1004308" y="102876"/>
                  </a:lnTo>
                  <a:lnTo>
                    <a:pt x="1003776" y="105570"/>
                  </a:lnTo>
                  <a:lnTo>
                    <a:pt x="908149" y="105570"/>
                  </a:lnTo>
                  <a:lnTo>
                    <a:pt x="883014" y="114459"/>
                  </a:lnTo>
                  <a:lnTo>
                    <a:pt x="857373" y="120765"/>
                  </a:lnTo>
                  <a:lnTo>
                    <a:pt x="831064" y="124523"/>
                  </a:lnTo>
                  <a:lnTo>
                    <a:pt x="803925" y="125769"/>
                  </a:lnTo>
                  <a:close/>
                </a:path>
                <a:path w="1006475" h="589279">
                  <a:moveTo>
                    <a:pt x="729037" y="499094"/>
                  </a:moveTo>
                  <a:lnTo>
                    <a:pt x="480662" y="499094"/>
                  </a:lnTo>
                  <a:lnTo>
                    <a:pt x="497751" y="498533"/>
                  </a:lnTo>
                  <a:lnTo>
                    <a:pt x="514235" y="496839"/>
                  </a:lnTo>
                  <a:lnTo>
                    <a:pt x="590733" y="473402"/>
                  </a:lnTo>
                  <a:lnTo>
                    <a:pt x="636005" y="450498"/>
                  </a:lnTo>
                  <a:lnTo>
                    <a:pt x="680708" y="422144"/>
                  </a:lnTo>
                  <a:lnTo>
                    <a:pt x="723880" y="389205"/>
                  </a:lnTo>
                  <a:lnTo>
                    <a:pt x="764563" y="352545"/>
                  </a:lnTo>
                  <a:lnTo>
                    <a:pt x="801797" y="313031"/>
                  </a:lnTo>
                  <a:lnTo>
                    <a:pt x="834621" y="271527"/>
                  </a:lnTo>
                  <a:lnTo>
                    <a:pt x="862076" y="228899"/>
                  </a:lnTo>
                  <a:lnTo>
                    <a:pt x="883201" y="186012"/>
                  </a:lnTo>
                  <a:lnTo>
                    <a:pt x="897620" y="145973"/>
                  </a:lnTo>
                  <a:lnTo>
                    <a:pt x="908149" y="105570"/>
                  </a:lnTo>
                  <a:lnTo>
                    <a:pt x="1003776" y="105570"/>
                  </a:lnTo>
                  <a:lnTo>
                    <a:pt x="991016" y="161189"/>
                  </a:lnTo>
                  <a:lnTo>
                    <a:pt x="970760" y="219163"/>
                  </a:lnTo>
                  <a:lnTo>
                    <a:pt x="950883" y="260875"/>
                  </a:lnTo>
                  <a:lnTo>
                    <a:pt x="926055" y="302270"/>
                  </a:lnTo>
                  <a:lnTo>
                    <a:pt x="896846" y="342836"/>
                  </a:lnTo>
                  <a:lnTo>
                    <a:pt x="863824" y="382061"/>
                  </a:lnTo>
                  <a:lnTo>
                    <a:pt x="827559" y="419435"/>
                  </a:lnTo>
                  <a:lnTo>
                    <a:pt x="788619" y="454445"/>
                  </a:lnTo>
                  <a:lnTo>
                    <a:pt x="747574" y="486580"/>
                  </a:lnTo>
                  <a:lnTo>
                    <a:pt x="729037" y="4990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64364" y="6726659"/>
              <a:ext cx="909319" cy="499109"/>
            </a:xfrm>
            <a:custGeom>
              <a:avLst/>
              <a:gdLst/>
              <a:ahLst/>
              <a:cxnLst/>
              <a:rect l="l" t="t" r="r" b="b"/>
              <a:pathLst>
                <a:path w="909320" h="499109">
                  <a:moveTo>
                    <a:pt x="420026" y="498877"/>
                  </a:moveTo>
                  <a:lnTo>
                    <a:pt x="375220" y="494586"/>
                  </a:lnTo>
                  <a:lnTo>
                    <a:pt x="330661" y="486048"/>
                  </a:lnTo>
                  <a:lnTo>
                    <a:pt x="286227" y="474947"/>
                  </a:lnTo>
                  <a:lnTo>
                    <a:pt x="241794" y="462967"/>
                  </a:lnTo>
                  <a:lnTo>
                    <a:pt x="197241" y="451792"/>
                  </a:lnTo>
                  <a:lnTo>
                    <a:pt x="152443" y="443106"/>
                  </a:lnTo>
                  <a:lnTo>
                    <a:pt x="107279" y="438595"/>
                  </a:lnTo>
                  <a:lnTo>
                    <a:pt x="81175" y="437938"/>
                  </a:lnTo>
                  <a:lnTo>
                    <a:pt x="51133" y="435562"/>
                  </a:lnTo>
                  <a:lnTo>
                    <a:pt x="23145" y="428109"/>
                  </a:lnTo>
                  <a:lnTo>
                    <a:pt x="3206" y="412221"/>
                  </a:lnTo>
                  <a:lnTo>
                    <a:pt x="0" y="379646"/>
                  </a:lnTo>
                  <a:lnTo>
                    <a:pt x="18366" y="339174"/>
                  </a:lnTo>
                  <a:lnTo>
                    <a:pt x="48091" y="296867"/>
                  </a:lnTo>
                  <a:lnTo>
                    <a:pt x="78958" y="258785"/>
                  </a:lnTo>
                  <a:lnTo>
                    <a:pt x="100754" y="230989"/>
                  </a:lnTo>
                  <a:lnTo>
                    <a:pt x="115472" y="205856"/>
                  </a:lnTo>
                  <a:lnTo>
                    <a:pt x="128025" y="181071"/>
                  </a:lnTo>
                  <a:lnTo>
                    <a:pt x="141754" y="157177"/>
                  </a:lnTo>
                  <a:lnTo>
                    <a:pt x="184944" y="111629"/>
                  </a:lnTo>
                  <a:lnTo>
                    <a:pt x="241021" y="70117"/>
                  </a:lnTo>
                  <a:lnTo>
                    <a:pt x="315853" y="33353"/>
                  </a:lnTo>
                  <a:lnTo>
                    <a:pt x="362234" y="18015"/>
                  </a:lnTo>
                  <a:lnTo>
                    <a:pt x="409838" y="7308"/>
                  </a:lnTo>
                  <a:lnTo>
                    <a:pt x="458476" y="1285"/>
                  </a:lnTo>
                  <a:lnTo>
                    <a:pt x="507957" y="0"/>
                  </a:lnTo>
                  <a:lnTo>
                    <a:pt x="558091" y="3503"/>
                  </a:lnTo>
                  <a:lnTo>
                    <a:pt x="608468" y="11772"/>
                  </a:lnTo>
                  <a:lnTo>
                    <a:pt x="656557" y="22136"/>
                  </a:lnTo>
                  <a:lnTo>
                    <a:pt x="703371" y="31202"/>
                  </a:lnTo>
                  <a:lnTo>
                    <a:pt x="749925" y="35581"/>
                  </a:lnTo>
                  <a:lnTo>
                    <a:pt x="797236" y="31879"/>
                  </a:lnTo>
                  <a:lnTo>
                    <a:pt x="846317" y="16706"/>
                  </a:lnTo>
                  <a:lnTo>
                    <a:pt x="873972" y="7618"/>
                  </a:lnTo>
                  <a:lnTo>
                    <a:pt x="895576" y="8337"/>
                  </a:lnTo>
                  <a:lnTo>
                    <a:pt x="908194" y="21754"/>
                  </a:lnTo>
                  <a:lnTo>
                    <a:pt x="908895" y="50761"/>
                  </a:lnTo>
                  <a:lnTo>
                    <a:pt x="903834" y="76517"/>
                  </a:lnTo>
                  <a:lnTo>
                    <a:pt x="888405" y="130301"/>
                  </a:lnTo>
                  <a:lnTo>
                    <a:pt x="857964" y="199137"/>
                  </a:lnTo>
                  <a:lnTo>
                    <a:pt x="832310" y="240670"/>
                  </a:lnTo>
                  <a:lnTo>
                    <a:pt x="801807" y="281441"/>
                  </a:lnTo>
                  <a:lnTo>
                    <a:pt x="767150" y="320765"/>
                  </a:lnTo>
                  <a:lnTo>
                    <a:pt x="729034" y="357956"/>
                  </a:lnTo>
                  <a:lnTo>
                    <a:pt x="688152" y="392332"/>
                  </a:lnTo>
                  <a:lnTo>
                    <a:pt x="645201" y="423206"/>
                  </a:lnTo>
                  <a:lnTo>
                    <a:pt x="600874" y="449895"/>
                  </a:lnTo>
                  <a:lnTo>
                    <a:pt x="555866" y="471713"/>
                  </a:lnTo>
                  <a:lnTo>
                    <a:pt x="510873" y="487978"/>
                  </a:lnTo>
                  <a:lnTo>
                    <a:pt x="465203" y="497235"/>
                  </a:lnTo>
                  <a:lnTo>
                    <a:pt x="420026" y="498877"/>
                  </a:lnTo>
                  <a:close/>
                </a:path>
              </a:pathLst>
            </a:custGeom>
            <a:solidFill>
              <a:srgbClr val="934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587984" y="6853243"/>
              <a:ext cx="50165" cy="70485"/>
            </a:xfrm>
            <a:custGeom>
              <a:avLst/>
              <a:gdLst/>
              <a:ahLst/>
              <a:cxnLst/>
              <a:rect l="l" t="t" r="r" b="b"/>
              <a:pathLst>
                <a:path w="50165" h="70484">
                  <a:moveTo>
                    <a:pt x="10461" y="70434"/>
                  </a:moveTo>
                  <a:lnTo>
                    <a:pt x="2697" y="60327"/>
                  </a:lnTo>
                  <a:lnTo>
                    <a:pt x="0" y="50229"/>
                  </a:lnTo>
                  <a:lnTo>
                    <a:pt x="566" y="37430"/>
                  </a:lnTo>
                  <a:lnTo>
                    <a:pt x="25221" y="4536"/>
                  </a:lnTo>
                  <a:lnTo>
                    <a:pt x="38738" y="0"/>
                  </a:lnTo>
                  <a:lnTo>
                    <a:pt x="43523" y="184"/>
                  </a:lnTo>
                  <a:lnTo>
                    <a:pt x="44996" y="3949"/>
                  </a:lnTo>
                  <a:lnTo>
                    <a:pt x="50127" y="26219"/>
                  </a:lnTo>
                  <a:lnTo>
                    <a:pt x="48459" y="50100"/>
                  </a:lnTo>
                  <a:lnTo>
                    <a:pt x="36426" y="67527"/>
                  </a:lnTo>
                  <a:lnTo>
                    <a:pt x="10461" y="704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31993" y="6881378"/>
              <a:ext cx="65607" cy="6579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369129" y="6953509"/>
              <a:ext cx="374015" cy="120014"/>
            </a:xfrm>
            <a:custGeom>
              <a:avLst/>
              <a:gdLst/>
              <a:ahLst/>
              <a:cxnLst/>
              <a:rect l="l" t="t" r="r" b="b"/>
              <a:pathLst>
                <a:path w="374015" h="120015">
                  <a:moveTo>
                    <a:pt x="146071" y="119738"/>
                  </a:moveTo>
                  <a:lnTo>
                    <a:pt x="102984" y="116198"/>
                  </a:lnTo>
                  <a:lnTo>
                    <a:pt x="63289" y="104906"/>
                  </a:lnTo>
                  <a:lnTo>
                    <a:pt x="28841" y="85157"/>
                  </a:lnTo>
                  <a:lnTo>
                    <a:pt x="1492" y="56250"/>
                  </a:lnTo>
                  <a:lnTo>
                    <a:pt x="0" y="47552"/>
                  </a:lnTo>
                  <a:lnTo>
                    <a:pt x="5740" y="41513"/>
                  </a:lnTo>
                  <a:lnTo>
                    <a:pt x="14690" y="40128"/>
                  </a:lnTo>
                  <a:lnTo>
                    <a:pt x="22825" y="45389"/>
                  </a:lnTo>
                  <a:lnTo>
                    <a:pt x="53762" y="74861"/>
                  </a:lnTo>
                  <a:lnTo>
                    <a:pt x="94398" y="91630"/>
                  </a:lnTo>
                  <a:lnTo>
                    <a:pt x="141335" y="97119"/>
                  </a:lnTo>
                  <a:lnTo>
                    <a:pt x="191175" y="92749"/>
                  </a:lnTo>
                  <a:lnTo>
                    <a:pt x="240519" y="79943"/>
                  </a:lnTo>
                  <a:lnTo>
                    <a:pt x="285969" y="60123"/>
                  </a:lnTo>
                  <a:lnTo>
                    <a:pt x="324127" y="34710"/>
                  </a:lnTo>
                  <a:lnTo>
                    <a:pt x="351593" y="5126"/>
                  </a:lnTo>
                  <a:lnTo>
                    <a:pt x="359529" y="0"/>
                  </a:lnTo>
                  <a:lnTo>
                    <a:pt x="368118" y="1901"/>
                  </a:lnTo>
                  <a:lnTo>
                    <a:pt x="373549" y="8515"/>
                  </a:lnTo>
                  <a:lnTo>
                    <a:pt x="372006" y="17527"/>
                  </a:lnTo>
                  <a:lnTo>
                    <a:pt x="315261" y="70425"/>
                  </a:lnTo>
                  <a:lnTo>
                    <a:pt x="277145" y="90868"/>
                  </a:lnTo>
                  <a:lnTo>
                    <a:pt x="235005" y="106370"/>
                  </a:lnTo>
                  <a:lnTo>
                    <a:pt x="190696" y="116228"/>
                  </a:lnTo>
                  <a:lnTo>
                    <a:pt x="146071" y="1197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17127" y="267678"/>
            <a:ext cx="1489478" cy="148955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83212" y="2896602"/>
            <a:ext cx="1771128" cy="88339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3223" y="3028139"/>
            <a:ext cx="3874419" cy="290596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930" y="596018"/>
            <a:ext cx="3353468" cy="511513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868196" y="2109998"/>
            <a:ext cx="681990" cy="307340"/>
            <a:chOff x="868196" y="2109998"/>
            <a:chExt cx="681990" cy="307340"/>
          </a:xfrm>
        </p:grpSpPr>
        <p:sp>
          <p:nvSpPr>
            <p:cNvPr id="37" name="object 37"/>
            <p:cNvSpPr/>
            <p:nvPr/>
          </p:nvSpPr>
          <p:spPr>
            <a:xfrm>
              <a:off x="868184" y="2110010"/>
              <a:ext cx="454659" cy="307340"/>
            </a:xfrm>
            <a:custGeom>
              <a:avLst/>
              <a:gdLst/>
              <a:ahLst/>
              <a:cxnLst/>
              <a:rect l="l" t="t" r="r" b="b"/>
              <a:pathLst>
                <a:path w="454659" h="307339">
                  <a:moveTo>
                    <a:pt x="173710" y="42646"/>
                  </a:moveTo>
                  <a:lnTo>
                    <a:pt x="156006" y="7112"/>
                  </a:lnTo>
                  <a:lnTo>
                    <a:pt x="156006" y="47688"/>
                  </a:lnTo>
                  <a:lnTo>
                    <a:pt x="152641" y="55676"/>
                  </a:lnTo>
                  <a:lnTo>
                    <a:pt x="146748" y="61150"/>
                  </a:lnTo>
                  <a:lnTo>
                    <a:pt x="136512" y="71323"/>
                  </a:lnTo>
                  <a:lnTo>
                    <a:pt x="129463" y="74815"/>
                  </a:lnTo>
                  <a:lnTo>
                    <a:pt x="102565" y="46850"/>
                  </a:lnTo>
                  <a:lnTo>
                    <a:pt x="103860" y="40119"/>
                  </a:lnTo>
                  <a:lnTo>
                    <a:pt x="106387" y="28765"/>
                  </a:lnTo>
                  <a:lnTo>
                    <a:pt x="121107" y="24142"/>
                  </a:lnTo>
                  <a:lnTo>
                    <a:pt x="125310" y="22034"/>
                  </a:lnTo>
                  <a:lnTo>
                    <a:pt x="156006" y="47688"/>
                  </a:lnTo>
                  <a:lnTo>
                    <a:pt x="156006" y="7112"/>
                  </a:lnTo>
                  <a:lnTo>
                    <a:pt x="152222" y="5219"/>
                  </a:lnTo>
                  <a:lnTo>
                    <a:pt x="147091" y="2540"/>
                  </a:lnTo>
                  <a:lnTo>
                    <a:pt x="142709" y="1117"/>
                  </a:lnTo>
                  <a:lnTo>
                    <a:pt x="136664" y="482"/>
                  </a:lnTo>
                  <a:lnTo>
                    <a:pt x="126568" y="177"/>
                  </a:lnTo>
                  <a:lnTo>
                    <a:pt x="116471" y="0"/>
                  </a:lnTo>
                  <a:lnTo>
                    <a:pt x="110439" y="330"/>
                  </a:lnTo>
                  <a:lnTo>
                    <a:pt x="82296" y="27851"/>
                  </a:lnTo>
                  <a:lnTo>
                    <a:pt x="82003" y="56934"/>
                  </a:lnTo>
                  <a:lnTo>
                    <a:pt x="83261" y="66192"/>
                  </a:lnTo>
                  <a:lnTo>
                    <a:pt x="115201" y="93649"/>
                  </a:lnTo>
                  <a:lnTo>
                    <a:pt x="135813" y="94665"/>
                  </a:lnTo>
                  <a:lnTo>
                    <a:pt x="142417" y="93599"/>
                  </a:lnTo>
                  <a:lnTo>
                    <a:pt x="170434" y="62725"/>
                  </a:lnTo>
                  <a:lnTo>
                    <a:pt x="172821" y="50634"/>
                  </a:lnTo>
                  <a:lnTo>
                    <a:pt x="173710" y="42646"/>
                  </a:lnTo>
                  <a:close/>
                </a:path>
                <a:path w="454659" h="307339">
                  <a:moveTo>
                    <a:pt x="205206" y="266344"/>
                  </a:moveTo>
                  <a:lnTo>
                    <a:pt x="204774" y="252056"/>
                  </a:lnTo>
                  <a:lnTo>
                    <a:pt x="203517" y="240703"/>
                  </a:lnTo>
                  <a:lnTo>
                    <a:pt x="202755" y="227444"/>
                  </a:lnTo>
                  <a:lnTo>
                    <a:pt x="188607" y="190182"/>
                  </a:lnTo>
                  <a:lnTo>
                    <a:pt x="179133" y="185826"/>
                  </a:lnTo>
                  <a:lnTo>
                    <a:pt x="179133" y="215887"/>
                  </a:lnTo>
                  <a:lnTo>
                    <a:pt x="179057" y="227444"/>
                  </a:lnTo>
                  <a:lnTo>
                    <a:pt x="178295" y="246583"/>
                  </a:lnTo>
                  <a:lnTo>
                    <a:pt x="177863" y="266344"/>
                  </a:lnTo>
                  <a:lnTo>
                    <a:pt x="107645" y="266344"/>
                  </a:lnTo>
                  <a:lnTo>
                    <a:pt x="105130" y="255422"/>
                  </a:lnTo>
                  <a:lnTo>
                    <a:pt x="103022" y="243217"/>
                  </a:lnTo>
                  <a:lnTo>
                    <a:pt x="103022" y="217995"/>
                  </a:lnTo>
                  <a:lnTo>
                    <a:pt x="123621" y="219671"/>
                  </a:lnTo>
                  <a:lnTo>
                    <a:pt x="135280" y="220345"/>
                  </a:lnTo>
                  <a:lnTo>
                    <a:pt x="142760" y="220306"/>
                  </a:lnTo>
                  <a:lnTo>
                    <a:pt x="149288" y="219316"/>
                  </a:lnTo>
                  <a:lnTo>
                    <a:pt x="154686" y="217995"/>
                  </a:lnTo>
                  <a:lnTo>
                    <a:pt x="158102" y="217157"/>
                  </a:lnTo>
                  <a:lnTo>
                    <a:pt x="171145" y="214210"/>
                  </a:lnTo>
                  <a:lnTo>
                    <a:pt x="179133" y="215887"/>
                  </a:lnTo>
                  <a:lnTo>
                    <a:pt x="179133" y="185826"/>
                  </a:lnTo>
                  <a:lnTo>
                    <a:pt x="174929" y="185407"/>
                  </a:lnTo>
                  <a:lnTo>
                    <a:pt x="168249" y="184848"/>
                  </a:lnTo>
                  <a:lnTo>
                    <a:pt x="160947" y="184962"/>
                  </a:lnTo>
                  <a:lnTo>
                    <a:pt x="148437" y="185966"/>
                  </a:lnTo>
                  <a:lnTo>
                    <a:pt x="112191" y="189572"/>
                  </a:lnTo>
                  <a:lnTo>
                    <a:pt x="104394" y="190182"/>
                  </a:lnTo>
                  <a:lnTo>
                    <a:pt x="99898" y="190093"/>
                  </a:lnTo>
                  <a:lnTo>
                    <a:pt x="95872" y="189395"/>
                  </a:lnTo>
                  <a:lnTo>
                    <a:pt x="89992" y="187718"/>
                  </a:lnTo>
                  <a:lnTo>
                    <a:pt x="83680" y="192760"/>
                  </a:lnTo>
                  <a:lnTo>
                    <a:pt x="79057" y="196126"/>
                  </a:lnTo>
                  <a:lnTo>
                    <a:pt x="78003" y="203911"/>
                  </a:lnTo>
                  <a:lnTo>
                    <a:pt x="77406" y="208838"/>
                  </a:lnTo>
                  <a:lnTo>
                    <a:pt x="77139" y="214210"/>
                  </a:lnTo>
                  <a:lnTo>
                    <a:pt x="77203" y="227444"/>
                  </a:lnTo>
                  <a:lnTo>
                    <a:pt x="79057" y="278130"/>
                  </a:lnTo>
                  <a:lnTo>
                    <a:pt x="87045" y="290322"/>
                  </a:lnTo>
                  <a:lnTo>
                    <a:pt x="92506" y="296202"/>
                  </a:lnTo>
                  <a:lnTo>
                    <a:pt x="138760" y="299148"/>
                  </a:lnTo>
                  <a:lnTo>
                    <a:pt x="168617" y="299148"/>
                  </a:lnTo>
                  <a:lnTo>
                    <a:pt x="185013" y="296621"/>
                  </a:lnTo>
                  <a:lnTo>
                    <a:pt x="193421" y="294525"/>
                  </a:lnTo>
                  <a:lnTo>
                    <a:pt x="200990" y="287375"/>
                  </a:lnTo>
                  <a:lnTo>
                    <a:pt x="203517" y="280225"/>
                  </a:lnTo>
                  <a:lnTo>
                    <a:pt x="205206" y="266344"/>
                  </a:lnTo>
                  <a:close/>
                </a:path>
                <a:path w="454659" h="307339">
                  <a:moveTo>
                    <a:pt x="242201" y="128841"/>
                  </a:moveTo>
                  <a:lnTo>
                    <a:pt x="230009" y="120853"/>
                  </a:lnTo>
                  <a:lnTo>
                    <a:pt x="192582" y="120853"/>
                  </a:lnTo>
                  <a:lnTo>
                    <a:pt x="191325" y="122123"/>
                  </a:lnTo>
                  <a:lnTo>
                    <a:pt x="189179" y="123101"/>
                  </a:lnTo>
                  <a:lnTo>
                    <a:pt x="178917" y="123698"/>
                  </a:lnTo>
                  <a:lnTo>
                    <a:pt x="19037" y="125590"/>
                  </a:lnTo>
                  <a:lnTo>
                    <a:pt x="8013" y="126174"/>
                  </a:lnTo>
                  <a:lnTo>
                    <a:pt x="4635" y="127165"/>
                  </a:lnTo>
                  <a:lnTo>
                    <a:pt x="0" y="128422"/>
                  </a:lnTo>
                  <a:lnTo>
                    <a:pt x="0" y="136829"/>
                  </a:lnTo>
                  <a:lnTo>
                    <a:pt x="39001" y="152501"/>
                  </a:lnTo>
                  <a:lnTo>
                    <a:pt x="79146" y="154546"/>
                  </a:lnTo>
                  <a:lnTo>
                    <a:pt x="122783" y="155333"/>
                  </a:lnTo>
                  <a:lnTo>
                    <a:pt x="195313" y="155638"/>
                  </a:lnTo>
                  <a:lnTo>
                    <a:pt x="203517" y="155473"/>
                  </a:lnTo>
                  <a:lnTo>
                    <a:pt x="209829" y="154863"/>
                  </a:lnTo>
                  <a:lnTo>
                    <a:pt x="230428" y="151549"/>
                  </a:lnTo>
                  <a:lnTo>
                    <a:pt x="240106" y="144830"/>
                  </a:lnTo>
                  <a:lnTo>
                    <a:pt x="240944" y="138938"/>
                  </a:lnTo>
                  <a:lnTo>
                    <a:pt x="242201" y="128841"/>
                  </a:lnTo>
                  <a:close/>
                </a:path>
                <a:path w="454659" h="307339">
                  <a:moveTo>
                    <a:pt x="375920" y="117906"/>
                  </a:moveTo>
                  <a:lnTo>
                    <a:pt x="362877" y="107403"/>
                  </a:lnTo>
                  <a:lnTo>
                    <a:pt x="353339" y="100164"/>
                  </a:lnTo>
                  <a:lnTo>
                    <a:pt x="349961" y="97713"/>
                  </a:lnTo>
                  <a:lnTo>
                    <a:pt x="346506" y="95199"/>
                  </a:lnTo>
                  <a:lnTo>
                    <a:pt x="339077" y="90246"/>
                  </a:lnTo>
                  <a:lnTo>
                    <a:pt x="308635" y="70815"/>
                  </a:lnTo>
                  <a:lnTo>
                    <a:pt x="301066" y="70815"/>
                  </a:lnTo>
                  <a:lnTo>
                    <a:pt x="302755" y="64503"/>
                  </a:lnTo>
                  <a:lnTo>
                    <a:pt x="303593" y="61150"/>
                  </a:lnTo>
                  <a:lnTo>
                    <a:pt x="305269" y="45161"/>
                  </a:lnTo>
                  <a:lnTo>
                    <a:pt x="306120" y="28346"/>
                  </a:lnTo>
                  <a:lnTo>
                    <a:pt x="305701" y="22034"/>
                  </a:lnTo>
                  <a:lnTo>
                    <a:pt x="305269" y="16154"/>
                  </a:lnTo>
                  <a:lnTo>
                    <a:pt x="297700" y="12369"/>
                  </a:lnTo>
                  <a:lnTo>
                    <a:pt x="290144" y="17830"/>
                  </a:lnTo>
                  <a:lnTo>
                    <a:pt x="289293" y="24142"/>
                  </a:lnTo>
                  <a:lnTo>
                    <a:pt x="287883" y="29362"/>
                  </a:lnTo>
                  <a:lnTo>
                    <a:pt x="285877" y="37490"/>
                  </a:lnTo>
                  <a:lnTo>
                    <a:pt x="281901" y="54292"/>
                  </a:lnTo>
                  <a:lnTo>
                    <a:pt x="274574" y="85534"/>
                  </a:lnTo>
                  <a:lnTo>
                    <a:pt x="267538" y="114096"/>
                  </a:lnTo>
                  <a:lnTo>
                    <a:pt x="263906" y="129743"/>
                  </a:lnTo>
                  <a:lnTo>
                    <a:pt x="262572" y="137871"/>
                  </a:lnTo>
                  <a:lnTo>
                    <a:pt x="262483" y="140779"/>
                  </a:lnTo>
                  <a:lnTo>
                    <a:pt x="262382" y="151130"/>
                  </a:lnTo>
                  <a:lnTo>
                    <a:pt x="273316" y="156184"/>
                  </a:lnTo>
                  <a:lnTo>
                    <a:pt x="293738" y="119545"/>
                  </a:lnTo>
                  <a:lnTo>
                    <a:pt x="294347" y="101092"/>
                  </a:lnTo>
                  <a:lnTo>
                    <a:pt x="298881" y="97713"/>
                  </a:lnTo>
                  <a:lnTo>
                    <a:pt x="303072" y="98628"/>
                  </a:lnTo>
                  <a:lnTo>
                    <a:pt x="311518" y="104025"/>
                  </a:lnTo>
                  <a:lnTo>
                    <a:pt x="327139" y="115392"/>
                  </a:lnTo>
                  <a:lnTo>
                    <a:pt x="342696" y="125907"/>
                  </a:lnTo>
                  <a:lnTo>
                    <a:pt x="361899" y="137020"/>
                  </a:lnTo>
                  <a:lnTo>
                    <a:pt x="371767" y="140779"/>
                  </a:lnTo>
                  <a:lnTo>
                    <a:pt x="375399" y="137198"/>
                  </a:lnTo>
                  <a:lnTo>
                    <a:pt x="375920" y="126326"/>
                  </a:lnTo>
                  <a:lnTo>
                    <a:pt x="375920" y="117906"/>
                  </a:lnTo>
                  <a:close/>
                </a:path>
                <a:path w="454659" h="307339">
                  <a:moveTo>
                    <a:pt x="439610" y="288861"/>
                  </a:moveTo>
                  <a:lnTo>
                    <a:pt x="434619" y="243090"/>
                  </a:lnTo>
                  <a:lnTo>
                    <a:pt x="431241" y="225564"/>
                  </a:lnTo>
                  <a:lnTo>
                    <a:pt x="431038" y="224726"/>
                  </a:lnTo>
                  <a:lnTo>
                    <a:pt x="428053" y="216103"/>
                  </a:lnTo>
                  <a:lnTo>
                    <a:pt x="423011" y="202018"/>
                  </a:lnTo>
                  <a:lnTo>
                    <a:pt x="413766" y="199072"/>
                  </a:lnTo>
                  <a:lnTo>
                    <a:pt x="407403" y="196862"/>
                  </a:lnTo>
                  <a:lnTo>
                    <a:pt x="399148" y="195656"/>
                  </a:lnTo>
                  <a:lnTo>
                    <a:pt x="383489" y="194995"/>
                  </a:lnTo>
                  <a:lnTo>
                    <a:pt x="326212" y="193992"/>
                  </a:lnTo>
                  <a:lnTo>
                    <a:pt x="309905" y="194017"/>
                  </a:lnTo>
                  <a:lnTo>
                    <a:pt x="299897" y="194678"/>
                  </a:lnTo>
                  <a:lnTo>
                    <a:pt x="290144" y="196126"/>
                  </a:lnTo>
                  <a:lnTo>
                    <a:pt x="277101" y="199072"/>
                  </a:lnTo>
                  <a:lnTo>
                    <a:pt x="269951" y="210007"/>
                  </a:lnTo>
                  <a:lnTo>
                    <a:pt x="277939" y="215887"/>
                  </a:lnTo>
                  <a:lnTo>
                    <a:pt x="357746" y="226110"/>
                  </a:lnTo>
                  <a:lnTo>
                    <a:pt x="383108" y="227482"/>
                  </a:lnTo>
                  <a:lnTo>
                    <a:pt x="391896" y="226822"/>
                  </a:lnTo>
                  <a:lnTo>
                    <a:pt x="402831" y="225564"/>
                  </a:lnTo>
                  <a:lnTo>
                    <a:pt x="402932" y="284429"/>
                  </a:lnTo>
                  <a:lnTo>
                    <a:pt x="426796" y="307136"/>
                  </a:lnTo>
                  <a:lnTo>
                    <a:pt x="438988" y="297891"/>
                  </a:lnTo>
                  <a:lnTo>
                    <a:pt x="439407" y="292417"/>
                  </a:lnTo>
                  <a:lnTo>
                    <a:pt x="439610" y="288861"/>
                  </a:lnTo>
                  <a:close/>
                </a:path>
                <a:path w="454659" h="307339">
                  <a:moveTo>
                    <a:pt x="454126" y="167957"/>
                  </a:moveTo>
                  <a:lnTo>
                    <a:pt x="453123" y="150418"/>
                  </a:lnTo>
                  <a:lnTo>
                    <a:pt x="452894" y="145199"/>
                  </a:lnTo>
                  <a:lnTo>
                    <a:pt x="452691" y="138633"/>
                  </a:lnTo>
                  <a:lnTo>
                    <a:pt x="452450" y="128003"/>
                  </a:lnTo>
                  <a:lnTo>
                    <a:pt x="451396" y="108115"/>
                  </a:lnTo>
                  <a:lnTo>
                    <a:pt x="446138" y="65976"/>
                  </a:lnTo>
                  <a:lnTo>
                    <a:pt x="436460" y="27927"/>
                  </a:lnTo>
                  <a:lnTo>
                    <a:pt x="419646" y="20358"/>
                  </a:lnTo>
                  <a:lnTo>
                    <a:pt x="417118" y="24980"/>
                  </a:lnTo>
                  <a:lnTo>
                    <a:pt x="414604" y="28765"/>
                  </a:lnTo>
                  <a:lnTo>
                    <a:pt x="421093" y="67259"/>
                  </a:lnTo>
                  <a:lnTo>
                    <a:pt x="422567" y="108115"/>
                  </a:lnTo>
                  <a:lnTo>
                    <a:pt x="423849" y="179311"/>
                  </a:lnTo>
                  <a:lnTo>
                    <a:pt x="433946" y="180568"/>
                  </a:lnTo>
                  <a:lnTo>
                    <a:pt x="441934" y="181406"/>
                  </a:lnTo>
                  <a:lnTo>
                    <a:pt x="449084" y="178879"/>
                  </a:lnTo>
                  <a:lnTo>
                    <a:pt x="454126" y="167957"/>
                  </a:lnTo>
                  <a:close/>
                </a:path>
              </a:pathLst>
            </a:custGeom>
            <a:solidFill>
              <a:srgbClr val="FD6F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1682" y="2166523"/>
              <a:ext cx="207905" cy="209831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1696402" y="2103038"/>
            <a:ext cx="666115" cy="313055"/>
          </a:xfrm>
          <a:custGeom>
            <a:avLst/>
            <a:gdLst/>
            <a:ahLst/>
            <a:cxnLst/>
            <a:rect l="l" t="t" r="r" b="b"/>
            <a:pathLst>
              <a:path w="666114" h="313055">
                <a:moveTo>
                  <a:pt x="93916" y="114871"/>
                </a:moveTo>
                <a:lnTo>
                  <a:pt x="93395" y="106197"/>
                </a:lnTo>
                <a:lnTo>
                  <a:pt x="90398" y="93141"/>
                </a:lnTo>
                <a:lnTo>
                  <a:pt x="87325" y="81572"/>
                </a:lnTo>
                <a:lnTo>
                  <a:pt x="86969" y="80225"/>
                </a:lnTo>
                <a:lnTo>
                  <a:pt x="83464" y="72669"/>
                </a:lnTo>
                <a:lnTo>
                  <a:pt x="77749" y="67500"/>
                </a:lnTo>
                <a:lnTo>
                  <a:pt x="75679" y="66332"/>
                </a:lnTo>
                <a:lnTo>
                  <a:pt x="75679" y="96291"/>
                </a:lnTo>
                <a:lnTo>
                  <a:pt x="73152" y="118160"/>
                </a:lnTo>
                <a:lnTo>
                  <a:pt x="67271" y="124040"/>
                </a:lnTo>
                <a:lnTo>
                  <a:pt x="60159" y="130937"/>
                </a:lnTo>
                <a:lnTo>
                  <a:pt x="54495" y="133451"/>
                </a:lnTo>
                <a:lnTo>
                  <a:pt x="47345" y="131787"/>
                </a:lnTo>
                <a:lnTo>
                  <a:pt x="35737" y="126149"/>
                </a:lnTo>
                <a:lnTo>
                  <a:pt x="23114" y="119418"/>
                </a:lnTo>
                <a:lnTo>
                  <a:pt x="19342" y="97548"/>
                </a:lnTo>
                <a:lnTo>
                  <a:pt x="36995" y="81572"/>
                </a:lnTo>
                <a:lnTo>
                  <a:pt x="67271" y="81572"/>
                </a:lnTo>
                <a:lnTo>
                  <a:pt x="71056" y="88303"/>
                </a:lnTo>
                <a:lnTo>
                  <a:pt x="75679" y="96291"/>
                </a:lnTo>
                <a:lnTo>
                  <a:pt x="75679" y="66332"/>
                </a:lnTo>
                <a:lnTo>
                  <a:pt x="67691" y="61810"/>
                </a:lnTo>
                <a:lnTo>
                  <a:pt x="57175" y="56769"/>
                </a:lnTo>
                <a:lnTo>
                  <a:pt x="39522" y="57188"/>
                </a:lnTo>
                <a:lnTo>
                  <a:pt x="3302" y="78740"/>
                </a:lnTo>
                <a:lnTo>
                  <a:pt x="0" y="124460"/>
                </a:lnTo>
                <a:lnTo>
                  <a:pt x="4622" y="134137"/>
                </a:lnTo>
                <a:lnTo>
                  <a:pt x="12192" y="141287"/>
                </a:lnTo>
                <a:lnTo>
                  <a:pt x="22529" y="150241"/>
                </a:lnTo>
                <a:lnTo>
                  <a:pt x="30238" y="154609"/>
                </a:lnTo>
                <a:lnTo>
                  <a:pt x="39179" y="155625"/>
                </a:lnTo>
                <a:lnTo>
                  <a:pt x="53187" y="154533"/>
                </a:lnTo>
                <a:lnTo>
                  <a:pt x="85775" y="134556"/>
                </a:lnTo>
                <a:lnTo>
                  <a:pt x="86321" y="133451"/>
                </a:lnTo>
                <a:lnTo>
                  <a:pt x="91516" y="123024"/>
                </a:lnTo>
                <a:lnTo>
                  <a:pt x="93916" y="114871"/>
                </a:lnTo>
                <a:close/>
              </a:path>
              <a:path w="666114" h="313055">
                <a:moveTo>
                  <a:pt x="194208" y="181597"/>
                </a:moveTo>
                <a:lnTo>
                  <a:pt x="191731" y="126149"/>
                </a:lnTo>
                <a:lnTo>
                  <a:pt x="187312" y="69011"/>
                </a:lnTo>
                <a:lnTo>
                  <a:pt x="169443" y="28168"/>
                </a:lnTo>
                <a:lnTo>
                  <a:pt x="157670" y="28168"/>
                </a:lnTo>
                <a:lnTo>
                  <a:pt x="158813" y="144805"/>
                </a:lnTo>
                <a:lnTo>
                  <a:pt x="161874" y="194691"/>
                </a:lnTo>
                <a:lnTo>
                  <a:pt x="166077" y="197637"/>
                </a:lnTo>
                <a:lnTo>
                  <a:pt x="171970" y="202260"/>
                </a:lnTo>
                <a:lnTo>
                  <a:pt x="184162" y="201841"/>
                </a:lnTo>
                <a:lnTo>
                  <a:pt x="188785" y="196367"/>
                </a:lnTo>
                <a:lnTo>
                  <a:pt x="192620" y="190779"/>
                </a:lnTo>
                <a:lnTo>
                  <a:pt x="194208" y="181597"/>
                </a:lnTo>
                <a:close/>
              </a:path>
              <a:path w="666114" h="313055">
                <a:moveTo>
                  <a:pt x="195516" y="272897"/>
                </a:moveTo>
                <a:lnTo>
                  <a:pt x="195097" y="268274"/>
                </a:lnTo>
                <a:lnTo>
                  <a:pt x="193433" y="266700"/>
                </a:lnTo>
                <a:lnTo>
                  <a:pt x="186690" y="260286"/>
                </a:lnTo>
                <a:lnTo>
                  <a:pt x="179120" y="259867"/>
                </a:lnTo>
                <a:lnTo>
                  <a:pt x="174294" y="259664"/>
                </a:lnTo>
                <a:lnTo>
                  <a:pt x="168922" y="259867"/>
                </a:lnTo>
                <a:lnTo>
                  <a:pt x="159600" y="260692"/>
                </a:lnTo>
                <a:lnTo>
                  <a:pt x="142963" y="262394"/>
                </a:lnTo>
                <a:lnTo>
                  <a:pt x="128663" y="263652"/>
                </a:lnTo>
                <a:lnTo>
                  <a:pt x="106921" y="265811"/>
                </a:lnTo>
                <a:lnTo>
                  <a:pt x="95123" y="266700"/>
                </a:lnTo>
                <a:lnTo>
                  <a:pt x="89166" y="266484"/>
                </a:lnTo>
                <a:lnTo>
                  <a:pt x="84924" y="265328"/>
                </a:lnTo>
                <a:lnTo>
                  <a:pt x="78625" y="263232"/>
                </a:lnTo>
                <a:lnTo>
                  <a:pt x="77368" y="247675"/>
                </a:lnTo>
                <a:lnTo>
                  <a:pt x="76936" y="244309"/>
                </a:lnTo>
                <a:lnTo>
                  <a:pt x="76936" y="241782"/>
                </a:lnTo>
                <a:lnTo>
                  <a:pt x="74206" y="215379"/>
                </a:lnTo>
                <a:lnTo>
                  <a:pt x="72364" y="200837"/>
                </a:lnTo>
                <a:lnTo>
                  <a:pt x="70612" y="193001"/>
                </a:lnTo>
                <a:lnTo>
                  <a:pt x="68110" y="186702"/>
                </a:lnTo>
                <a:lnTo>
                  <a:pt x="64744" y="177025"/>
                </a:lnTo>
                <a:lnTo>
                  <a:pt x="50457" y="231267"/>
                </a:lnTo>
                <a:lnTo>
                  <a:pt x="49771" y="254050"/>
                </a:lnTo>
                <a:lnTo>
                  <a:pt x="49771" y="266852"/>
                </a:lnTo>
                <a:lnTo>
                  <a:pt x="72732" y="298132"/>
                </a:lnTo>
                <a:lnTo>
                  <a:pt x="90233" y="301180"/>
                </a:lnTo>
                <a:lnTo>
                  <a:pt x="102006" y="300964"/>
                </a:lnTo>
                <a:lnTo>
                  <a:pt x="141859" y="298538"/>
                </a:lnTo>
                <a:lnTo>
                  <a:pt x="186270" y="289306"/>
                </a:lnTo>
                <a:lnTo>
                  <a:pt x="191731" y="279209"/>
                </a:lnTo>
                <a:lnTo>
                  <a:pt x="195516" y="272897"/>
                </a:lnTo>
                <a:close/>
              </a:path>
              <a:path w="666114" h="313055">
                <a:moveTo>
                  <a:pt x="328129" y="158572"/>
                </a:moveTo>
                <a:lnTo>
                  <a:pt x="319747" y="147345"/>
                </a:lnTo>
                <a:lnTo>
                  <a:pt x="298958" y="126149"/>
                </a:lnTo>
                <a:lnTo>
                  <a:pt x="289687" y="116890"/>
                </a:lnTo>
                <a:lnTo>
                  <a:pt x="286613" y="113817"/>
                </a:lnTo>
                <a:lnTo>
                  <a:pt x="279031" y="106387"/>
                </a:lnTo>
                <a:lnTo>
                  <a:pt x="273113" y="100838"/>
                </a:lnTo>
                <a:lnTo>
                  <a:pt x="265734" y="94183"/>
                </a:lnTo>
                <a:lnTo>
                  <a:pt x="258584" y="89141"/>
                </a:lnTo>
                <a:lnTo>
                  <a:pt x="256489" y="80733"/>
                </a:lnTo>
                <a:lnTo>
                  <a:pt x="259435" y="65595"/>
                </a:lnTo>
                <a:lnTo>
                  <a:pt x="262140" y="43954"/>
                </a:lnTo>
                <a:lnTo>
                  <a:pt x="262216" y="32842"/>
                </a:lnTo>
                <a:lnTo>
                  <a:pt x="258902" y="28752"/>
                </a:lnTo>
                <a:lnTo>
                  <a:pt x="251447" y="28168"/>
                </a:lnTo>
                <a:lnTo>
                  <a:pt x="248920" y="28168"/>
                </a:lnTo>
                <a:lnTo>
                  <a:pt x="245135" y="31953"/>
                </a:lnTo>
                <a:lnTo>
                  <a:pt x="242608" y="40360"/>
                </a:lnTo>
                <a:lnTo>
                  <a:pt x="240931" y="48768"/>
                </a:lnTo>
                <a:lnTo>
                  <a:pt x="236918" y="67005"/>
                </a:lnTo>
                <a:lnTo>
                  <a:pt x="234099" y="79527"/>
                </a:lnTo>
                <a:lnTo>
                  <a:pt x="231114" y="92113"/>
                </a:lnTo>
                <a:lnTo>
                  <a:pt x="226631" y="110591"/>
                </a:lnTo>
                <a:lnTo>
                  <a:pt x="220560" y="134581"/>
                </a:lnTo>
                <a:lnTo>
                  <a:pt x="217436" y="148018"/>
                </a:lnTo>
                <a:lnTo>
                  <a:pt x="216281" y="155765"/>
                </a:lnTo>
                <a:lnTo>
                  <a:pt x="216192" y="159588"/>
                </a:lnTo>
                <a:lnTo>
                  <a:pt x="216115" y="170726"/>
                </a:lnTo>
                <a:lnTo>
                  <a:pt x="219900" y="173659"/>
                </a:lnTo>
                <a:lnTo>
                  <a:pt x="236728" y="173659"/>
                </a:lnTo>
                <a:lnTo>
                  <a:pt x="240296" y="167360"/>
                </a:lnTo>
                <a:lnTo>
                  <a:pt x="242392" y="163372"/>
                </a:lnTo>
                <a:lnTo>
                  <a:pt x="243687" y="159105"/>
                </a:lnTo>
                <a:lnTo>
                  <a:pt x="244703" y="151917"/>
                </a:lnTo>
                <a:lnTo>
                  <a:pt x="245973" y="139179"/>
                </a:lnTo>
                <a:lnTo>
                  <a:pt x="248920" y="116890"/>
                </a:lnTo>
                <a:lnTo>
                  <a:pt x="251015" y="116890"/>
                </a:lnTo>
                <a:lnTo>
                  <a:pt x="252628" y="117284"/>
                </a:lnTo>
                <a:lnTo>
                  <a:pt x="256019" y="120053"/>
                </a:lnTo>
                <a:lnTo>
                  <a:pt x="263728" y="127533"/>
                </a:lnTo>
                <a:lnTo>
                  <a:pt x="278358" y="142125"/>
                </a:lnTo>
                <a:lnTo>
                  <a:pt x="287464" y="150469"/>
                </a:lnTo>
                <a:lnTo>
                  <a:pt x="292887" y="155295"/>
                </a:lnTo>
                <a:lnTo>
                  <a:pt x="296773" y="158419"/>
                </a:lnTo>
                <a:lnTo>
                  <a:pt x="301269" y="161683"/>
                </a:lnTo>
                <a:lnTo>
                  <a:pt x="308622" y="166941"/>
                </a:lnTo>
                <a:lnTo>
                  <a:pt x="325386" y="163576"/>
                </a:lnTo>
                <a:lnTo>
                  <a:pt x="328129" y="158572"/>
                </a:lnTo>
                <a:close/>
              </a:path>
              <a:path w="666114" h="313055">
                <a:moveTo>
                  <a:pt x="389432" y="259372"/>
                </a:moveTo>
                <a:lnTo>
                  <a:pt x="388912" y="252653"/>
                </a:lnTo>
                <a:lnTo>
                  <a:pt x="387261" y="241782"/>
                </a:lnTo>
                <a:lnTo>
                  <a:pt x="382676" y="223278"/>
                </a:lnTo>
                <a:lnTo>
                  <a:pt x="382600" y="222961"/>
                </a:lnTo>
                <a:lnTo>
                  <a:pt x="376796" y="212610"/>
                </a:lnTo>
                <a:lnTo>
                  <a:pt x="366229" y="207187"/>
                </a:lnTo>
                <a:lnTo>
                  <a:pt x="366229" y="240944"/>
                </a:lnTo>
                <a:lnTo>
                  <a:pt x="363715" y="265747"/>
                </a:lnTo>
                <a:lnTo>
                  <a:pt x="359511" y="270383"/>
                </a:lnTo>
                <a:lnTo>
                  <a:pt x="354037" y="276263"/>
                </a:lnTo>
                <a:lnTo>
                  <a:pt x="324180" y="277101"/>
                </a:lnTo>
                <a:lnTo>
                  <a:pt x="316191" y="271640"/>
                </a:lnTo>
                <a:lnTo>
                  <a:pt x="308622" y="266179"/>
                </a:lnTo>
                <a:lnTo>
                  <a:pt x="307784" y="239687"/>
                </a:lnTo>
                <a:lnTo>
                  <a:pt x="315772" y="231267"/>
                </a:lnTo>
                <a:lnTo>
                  <a:pt x="321665" y="224967"/>
                </a:lnTo>
                <a:lnTo>
                  <a:pt x="333857" y="223278"/>
                </a:lnTo>
                <a:lnTo>
                  <a:pt x="346887" y="227482"/>
                </a:lnTo>
                <a:lnTo>
                  <a:pt x="359511" y="230428"/>
                </a:lnTo>
                <a:lnTo>
                  <a:pt x="362445" y="235051"/>
                </a:lnTo>
                <a:lnTo>
                  <a:pt x="366229" y="240944"/>
                </a:lnTo>
                <a:lnTo>
                  <a:pt x="366229" y="207187"/>
                </a:lnTo>
                <a:lnTo>
                  <a:pt x="366026" y="207073"/>
                </a:lnTo>
                <a:lnTo>
                  <a:pt x="330911" y="199313"/>
                </a:lnTo>
                <a:lnTo>
                  <a:pt x="328815" y="199313"/>
                </a:lnTo>
                <a:lnTo>
                  <a:pt x="327964" y="200152"/>
                </a:lnTo>
                <a:lnTo>
                  <a:pt x="318300" y="201422"/>
                </a:lnTo>
                <a:lnTo>
                  <a:pt x="286994" y="232067"/>
                </a:lnTo>
                <a:lnTo>
                  <a:pt x="282663" y="252653"/>
                </a:lnTo>
                <a:lnTo>
                  <a:pt x="282765" y="266179"/>
                </a:lnTo>
                <a:lnTo>
                  <a:pt x="307263" y="297497"/>
                </a:lnTo>
                <a:lnTo>
                  <a:pt x="351510" y="305701"/>
                </a:lnTo>
                <a:lnTo>
                  <a:pt x="361607" y="302336"/>
                </a:lnTo>
                <a:lnTo>
                  <a:pt x="371703" y="293090"/>
                </a:lnTo>
                <a:lnTo>
                  <a:pt x="378802" y="286829"/>
                </a:lnTo>
                <a:lnTo>
                  <a:pt x="382765" y="282498"/>
                </a:lnTo>
                <a:lnTo>
                  <a:pt x="385038" y="278041"/>
                </a:lnTo>
                <a:lnTo>
                  <a:pt x="385318" y="277101"/>
                </a:lnTo>
                <a:lnTo>
                  <a:pt x="386892" y="271945"/>
                </a:lnTo>
                <a:lnTo>
                  <a:pt x="388823" y="264693"/>
                </a:lnTo>
                <a:lnTo>
                  <a:pt x="389432" y="259372"/>
                </a:lnTo>
                <a:close/>
              </a:path>
              <a:path w="666114" h="313055">
                <a:moveTo>
                  <a:pt x="415505" y="176504"/>
                </a:moveTo>
                <a:lnTo>
                  <a:pt x="414464" y="167640"/>
                </a:lnTo>
                <a:lnTo>
                  <a:pt x="412064" y="152641"/>
                </a:lnTo>
                <a:lnTo>
                  <a:pt x="409676" y="135394"/>
                </a:lnTo>
                <a:lnTo>
                  <a:pt x="407670" y="120675"/>
                </a:lnTo>
                <a:lnTo>
                  <a:pt x="404812" y="99656"/>
                </a:lnTo>
                <a:lnTo>
                  <a:pt x="404329" y="96075"/>
                </a:lnTo>
                <a:lnTo>
                  <a:pt x="401815" y="75526"/>
                </a:lnTo>
                <a:lnTo>
                  <a:pt x="400164" y="64782"/>
                </a:lnTo>
                <a:lnTo>
                  <a:pt x="398310" y="57848"/>
                </a:lnTo>
                <a:lnTo>
                  <a:pt x="395452" y="50660"/>
                </a:lnTo>
                <a:lnTo>
                  <a:pt x="390626" y="39103"/>
                </a:lnTo>
                <a:lnTo>
                  <a:pt x="372541" y="39103"/>
                </a:lnTo>
                <a:lnTo>
                  <a:pt x="374218" y="69380"/>
                </a:lnTo>
                <a:lnTo>
                  <a:pt x="377164" y="99656"/>
                </a:lnTo>
                <a:lnTo>
                  <a:pt x="368338" y="97548"/>
                </a:lnTo>
                <a:lnTo>
                  <a:pt x="322135" y="93726"/>
                </a:lnTo>
                <a:lnTo>
                  <a:pt x="315112" y="93662"/>
                </a:lnTo>
                <a:lnTo>
                  <a:pt x="310261" y="94068"/>
                </a:lnTo>
                <a:lnTo>
                  <a:pt x="304838" y="95034"/>
                </a:lnTo>
                <a:lnTo>
                  <a:pt x="294335" y="97129"/>
                </a:lnTo>
                <a:lnTo>
                  <a:pt x="289280" y="108483"/>
                </a:lnTo>
                <a:lnTo>
                  <a:pt x="296430" y="112687"/>
                </a:lnTo>
                <a:lnTo>
                  <a:pt x="347827" y="122504"/>
                </a:lnTo>
                <a:lnTo>
                  <a:pt x="356958" y="123329"/>
                </a:lnTo>
                <a:lnTo>
                  <a:pt x="362267" y="123101"/>
                </a:lnTo>
                <a:lnTo>
                  <a:pt x="367080" y="121945"/>
                </a:lnTo>
                <a:lnTo>
                  <a:pt x="372541" y="120675"/>
                </a:lnTo>
                <a:lnTo>
                  <a:pt x="381368" y="173659"/>
                </a:lnTo>
                <a:lnTo>
                  <a:pt x="381939" y="185686"/>
                </a:lnTo>
                <a:lnTo>
                  <a:pt x="382765" y="192532"/>
                </a:lnTo>
                <a:lnTo>
                  <a:pt x="384416" y="196786"/>
                </a:lnTo>
                <a:lnTo>
                  <a:pt x="387464" y="200990"/>
                </a:lnTo>
                <a:lnTo>
                  <a:pt x="392722" y="207721"/>
                </a:lnTo>
                <a:lnTo>
                  <a:pt x="403656" y="203517"/>
                </a:lnTo>
                <a:lnTo>
                  <a:pt x="412483" y="200990"/>
                </a:lnTo>
                <a:lnTo>
                  <a:pt x="414375" y="189636"/>
                </a:lnTo>
                <a:lnTo>
                  <a:pt x="415404" y="182676"/>
                </a:lnTo>
                <a:lnTo>
                  <a:pt x="415505" y="176504"/>
                </a:lnTo>
                <a:close/>
              </a:path>
              <a:path w="666114" h="313055">
                <a:moveTo>
                  <a:pt x="599249" y="50203"/>
                </a:moveTo>
                <a:lnTo>
                  <a:pt x="595477" y="21018"/>
                </a:lnTo>
                <a:lnTo>
                  <a:pt x="593623" y="18249"/>
                </a:lnTo>
                <a:lnTo>
                  <a:pt x="586562" y="10934"/>
                </a:lnTo>
                <a:lnTo>
                  <a:pt x="580682" y="5054"/>
                </a:lnTo>
                <a:lnTo>
                  <a:pt x="580682" y="29845"/>
                </a:lnTo>
                <a:lnTo>
                  <a:pt x="579412" y="52552"/>
                </a:lnTo>
                <a:lnTo>
                  <a:pt x="573951" y="57188"/>
                </a:lnTo>
                <a:lnTo>
                  <a:pt x="563854" y="66014"/>
                </a:lnTo>
                <a:lnTo>
                  <a:pt x="539051" y="65176"/>
                </a:lnTo>
                <a:lnTo>
                  <a:pt x="532739" y="55079"/>
                </a:lnTo>
                <a:lnTo>
                  <a:pt x="528955" y="49199"/>
                </a:lnTo>
                <a:lnTo>
                  <a:pt x="531901" y="31115"/>
                </a:lnTo>
                <a:lnTo>
                  <a:pt x="537794" y="26911"/>
                </a:lnTo>
                <a:lnTo>
                  <a:pt x="545363" y="21856"/>
                </a:lnTo>
                <a:lnTo>
                  <a:pt x="571004" y="21018"/>
                </a:lnTo>
                <a:lnTo>
                  <a:pt x="575627" y="25641"/>
                </a:lnTo>
                <a:lnTo>
                  <a:pt x="580682" y="29845"/>
                </a:lnTo>
                <a:lnTo>
                  <a:pt x="580682" y="5054"/>
                </a:lnTo>
                <a:lnTo>
                  <a:pt x="579412" y="3784"/>
                </a:lnTo>
                <a:lnTo>
                  <a:pt x="569328" y="0"/>
                </a:lnTo>
                <a:lnTo>
                  <a:pt x="557555" y="0"/>
                </a:lnTo>
                <a:lnTo>
                  <a:pt x="515505" y="12611"/>
                </a:lnTo>
                <a:lnTo>
                  <a:pt x="507517" y="37414"/>
                </a:lnTo>
                <a:lnTo>
                  <a:pt x="505701" y="50203"/>
                </a:lnTo>
                <a:lnTo>
                  <a:pt x="505701" y="52552"/>
                </a:lnTo>
                <a:lnTo>
                  <a:pt x="506222" y="59524"/>
                </a:lnTo>
                <a:lnTo>
                  <a:pt x="537083" y="88112"/>
                </a:lnTo>
                <a:lnTo>
                  <a:pt x="545960" y="88747"/>
                </a:lnTo>
                <a:lnTo>
                  <a:pt x="560070" y="87045"/>
                </a:lnTo>
                <a:lnTo>
                  <a:pt x="592302" y="66014"/>
                </a:lnTo>
                <a:lnTo>
                  <a:pt x="598182" y="56730"/>
                </a:lnTo>
                <a:lnTo>
                  <a:pt x="599249" y="50203"/>
                </a:lnTo>
                <a:close/>
              </a:path>
              <a:path w="666114" h="313055">
                <a:moveTo>
                  <a:pt x="661416" y="281736"/>
                </a:moveTo>
                <a:lnTo>
                  <a:pt x="650900" y="278790"/>
                </a:lnTo>
                <a:lnTo>
                  <a:pt x="644067" y="277088"/>
                </a:lnTo>
                <a:lnTo>
                  <a:pt x="640118" y="276707"/>
                </a:lnTo>
                <a:lnTo>
                  <a:pt x="635711" y="276263"/>
                </a:lnTo>
                <a:lnTo>
                  <a:pt x="620331" y="276072"/>
                </a:lnTo>
                <a:lnTo>
                  <a:pt x="569988" y="276631"/>
                </a:lnTo>
                <a:lnTo>
                  <a:pt x="546912" y="276606"/>
                </a:lnTo>
                <a:lnTo>
                  <a:pt x="538086" y="275767"/>
                </a:lnTo>
                <a:lnTo>
                  <a:pt x="530847" y="273951"/>
                </a:lnTo>
                <a:lnTo>
                  <a:pt x="519709" y="270802"/>
                </a:lnTo>
                <a:lnTo>
                  <a:pt x="519709" y="245148"/>
                </a:lnTo>
                <a:lnTo>
                  <a:pt x="561251" y="245745"/>
                </a:lnTo>
                <a:lnTo>
                  <a:pt x="571741" y="245364"/>
                </a:lnTo>
                <a:lnTo>
                  <a:pt x="573379" y="245148"/>
                </a:lnTo>
                <a:lnTo>
                  <a:pt x="582079" y="244030"/>
                </a:lnTo>
                <a:lnTo>
                  <a:pt x="597077" y="241363"/>
                </a:lnTo>
                <a:lnTo>
                  <a:pt x="633603" y="221703"/>
                </a:lnTo>
                <a:lnTo>
                  <a:pt x="637019" y="191325"/>
                </a:lnTo>
                <a:lnTo>
                  <a:pt x="634923" y="181229"/>
                </a:lnTo>
                <a:lnTo>
                  <a:pt x="611797" y="166941"/>
                </a:lnTo>
                <a:lnTo>
                  <a:pt x="596658" y="167779"/>
                </a:lnTo>
                <a:lnTo>
                  <a:pt x="581939" y="167360"/>
                </a:lnTo>
                <a:lnTo>
                  <a:pt x="542836" y="168300"/>
                </a:lnTo>
                <a:lnTo>
                  <a:pt x="504571" y="170916"/>
                </a:lnTo>
                <a:lnTo>
                  <a:pt x="483133" y="179971"/>
                </a:lnTo>
                <a:lnTo>
                  <a:pt x="487756" y="188798"/>
                </a:lnTo>
                <a:lnTo>
                  <a:pt x="491540" y="195529"/>
                </a:lnTo>
                <a:lnTo>
                  <a:pt x="508152" y="197637"/>
                </a:lnTo>
                <a:lnTo>
                  <a:pt x="518350" y="198818"/>
                </a:lnTo>
                <a:lnTo>
                  <a:pt x="527456" y="199212"/>
                </a:lnTo>
                <a:lnTo>
                  <a:pt x="540639" y="198818"/>
                </a:lnTo>
                <a:lnTo>
                  <a:pt x="608431" y="195529"/>
                </a:lnTo>
                <a:lnTo>
                  <a:pt x="608431" y="211505"/>
                </a:lnTo>
                <a:lnTo>
                  <a:pt x="568667" y="223443"/>
                </a:lnTo>
                <a:lnTo>
                  <a:pt x="533425" y="223723"/>
                </a:lnTo>
                <a:lnTo>
                  <a:pt x="525310" y="223888"/>
                </a:lnTo>
                <a:lnTo>
                  <a:pt x="494436" y="249656"/>
                </a:lnTo>
                <a:lnTo>
                  <a:pt x="494042" y="273951"/>
                </a:lnTo>
                <a:lnTo>
                  <a:pt x="494741" y="280187"/>
                </a:lnTo>
                <a:lnTo>
                  <a:pt x="525602" y="309905"/>
                </a:lnTo>
                <a:lnTo>
                  <a:pt x="568464" y="312826"/>
                </a:lnTo>
                <a:lnTo>
                  <a:pt x="587413" y="312851"/>
                </a:lnTo>
                <a:lnTo>
                  <a:pt x="611847" y="312775"/>
                </a:lnTo>
                <a:lnTo>
                  <a:pt x="618566" y="312585"/>
                </a:lnTo>
                <a:lnTo>
                  <a:pt x="639546" y="311594"/>
                </a:lnTo>
                <a:lnTo>
                  <a:pt x="657212" y="307378"/>
                </a:lnTo>
                <a:lnTo>
                  <a:pt x="661416" y="301078"/>
                </a:lnTo>
                <a:lnTo>
                  <a:pt x="661416" y="281736"/>
                </a:lnTo>
                <a:close/>
              </a:path>
              <a:path w="666114" h="313055">
                <a:moveTo>
                  <a:pt x="665619" y="121094"/>
                </a:moveTo>
                <a:lnTo>
                  <a:pt x="663270" y="112890"/>
                </a:lnTo>
                <a:lnTo>
                  <a:pt x="663092" y="112268"/>
                </a:lnTo>
                <a:lnTo>
                  <a:pt x="660996" y="107226"/>
                </a:lnTo>
                <a:lnTo>
                  <a:pt x="652792" y="106807"/>
                </a:lnTo>
                <a:lnTo>
                  <a:pt x="647738" y="106629"/>
                </a:lnTo>
                <a:lnTo>
                  <a:pt x="643089" y="106959"/>
                </a:lnTo>
                <a:lnTo>
                  <a:pt x="636206" y="108165"/>
                </a:lnTo>
                <a:lnTo>
                  <a:pt x="624408" y="110591"/>
                </a:lnTo>
                <a:lnTo>
                  <a:pt x="613333" y="112039"/>
                </a:lnTo>
                <a:lnTo>
                  <a:pt x="601560" y="112610"/>
                </a:lnTo>
                <a:lnTo>
                  <a:pt x="436029" y="111848"/>
                </a:lnTo>
                <a:lnTo>
                  <a:pt x="436029" y="126149"/>
                </a:lnTo>
                <a:lnTo>
                  <a:pt x="442341" y="130771"/>
                </a:lnTo>
                <a:lnTo>
                  <a:pt x="453694" y="133299"/>
                </a:lnTo>
                <a:lnTo>
                  <a:pt x="482371" y="140322"/>
                </a:lnTo>
                <a:lnTo>
                  <a:pt x="504888" y="143802"/>
                </a:lnTo>
                <a:lnTo>
                  <a:pt x="532930" y="144767"/>
                </a:lnTo>
                <a:lnTo>
                  <a:pt x="595198" y="143954"/>
                </a:lnTo>
                <a:lnTo>
                  <a:pt x="634873" y="140766"/>
                </a:lnTo>
                <a:lnTo>
                  <a:pt x="663092" y="132880"/>
                </a:lnTo>
                <a:lnTo>
                  <a:pt x="665619" y="121094"/>
                </a:lnTo>
                <a:close/>
              </a:path>
            </a:pathLst>
          </a:custGeom>
          <a:solidFill>
            <a:srgbClr val="FD6F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07668" y="2106391"/>
            <a:ext cx="1025345" cy="306339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257009" y="6336938"/>
            <a:ext cx="586740" cy="226695"/>
          </a:xfrm>
          <a:custGeom>
            <a:avLst/>
            <a:gdLst/>
            <a:ahLst/>
            <a:cxnLst/>
            <a:rect l="l" t="t" r="r" b="b"/>
            <a:pathLst>
              <a:path w="586740" h="226695">
                <a:moveTo>
                  <a:pt x="128193" y="30391"/>
                </a:moveTo>
                <a:lnTo>
                  <a:pt x="128079" y="25019"/>
                </a:lnTo>
                <a:lnTo>
                  <a:pt x="126834" y="19050"/>
                </a:lnTo>
                <a:lnTo>
                  <a:pt x="124701" y="15595"/>
                </a:lnTo>
                <a:lnTo>
                  <a:pt x="123431" y="13512"/>
                </a:lnTo>
                <a:lnTo>
                  <a:pt x="116801" y="5727"/>
                </a:lnTo>
                <a:lnTo>
                  <a:pt x="116687" y="34175"/>
                </a:lnTo>
                <a:lnTo>
                  <a:pt x="114604" y="38747"/>
                </a:lnTo>
                <a:lnTo>
                  <a:pt x="108851" y="45199"/>
                </a:lnTo>
                <a:lnTo>
                  <a:pt x="103441" y="50292"/>
                </a:lnTo>
                <a:lnTo>
                  <a:pt x="88798" y="51244"/>
                </a:lnTo>
                <a:lnTo>
                  <a:pt x="75869" y="39700"/>
                </a:lnTo>
                <a:lnTo>
                  <a:pt x="73240" y="35166"/>
                </a:lnTo>
                <a:lnTo>
                  <a:pt x="74968" y="30391"/>
                </a:lnTo>
                <a:lnTo>
                  <a:pt x="80835" y="23228"/>
                </a:lnTo>
                <a:lnTo>
                  <a:pt x="87528" y="16548"/>
                </a:lnTo>
                <a:lnTo>
                  <a:pt x="105981" y="15595"/>
                </a:lnTo>
                <a:lnTo>
                  <a:pt x="110439" y="21958"/>
                </a:lnTo>
                <a:lnTo>
                  <a:pt x="115252" y="29311"/>
                </a:lnTo>
                <a:lnTo>
                  <a:pt x="116687" y="34175"/>
                </a:lnTo>
                <a:lnTo>
                  <a:pt x="116687" y="5613"/>
                </a:lnTo>
                <a:lnTo>
                  <a:pt x="113296" y="2222"/>
                </a:lnTo>
                <a:lnTo>
                  <a:pt x="105029" y="0"/>
                </a:lnTo>
                <a:lnTo>
                  <a:pt x="94843" y="317"/>
                </a:lnTo>
                <a:lnTo>
                  <a:pt x="77343" y="635"/>
                </a:lnTo>
                <a:lnTo>
                  <a:pt x="73520" y="1905"/>
                </a:lnTo>
                <a:lnTo>
                  <a:pt x="68745" y="3187"/>
                </a:lnTo>
                <a:lnTo>
                  <a:pt x="60794" y="20370"/>
                </a:lnTo>
                <a:lnTo>
                  <a:pt x="59512" y="33096"/>
                </a:lnTo>
                <a:lnTo>
                  <a:pt x="58242" y="43599"/>
                </a:lnTo>
                <a:lnTo>
                  <a:pt x="60147" y="50292"/>
                </a:lnTo>
                <a:lnTo>
                  <a:pt x="67157" y="56972"/>
                </a:lnTo>
                <a:lnTo>
                  <a:pt x="74002" y="63601"/>
                </a:lnTo>
                <a:lnTo>
                  <a:pt x="78994" y="67056"/>
                </a:lnTo>
                <a:lnTo>
                  <a:pt x="84543" y="68453"/>
                </a:lnTo>
                <a:lnTo>
                  <a:pt x="93091" y="68910"/>
                </a:lnTo>
                <a:lnTo>
                  <a:pt x="101625" y="69037"/>
                </a:lnTo>
                <a:lnTo>
                  <a:pt x="107061" y="68110"/>
                </a:lnTo>
                <a:lnTo>
                  <a:pt x="111709" y="65278"/>
                </a:lnTo>
                <a:lnTo>
                  <a:pt x="117919" y="59677"/>
                </a:lnTo>
                <a:lnTo>
                  <a:pt x="123901" y="53809"/>
                </a:lnTo>
                <a:lnTo>
                  <a:pt x="125603" y="51244"/>
                </a:lnTo>
                <a:lnTo>
                  <a:pt x="126974" y="49199"/>
                </a:lnTo>
                <a:lnTo>
                  <a:pt x="128104" y="43408"/>
                </a:lnTo>
                <a:lnTo>
                  <a:pt x="128193" y="30391"/>
                </a:lnTo>
                <a:close/>
              </a:path>
              <a:path w="586740" h="226695">
                <a:moveTo>
                  <a:pt x="171551" y="215480"/>
                </a:moveTo>
                <a:lnTo>
                  <a:pt x="132676" y="200494"/>
                </a:lnTo>
                <a:lnTo>
                  <a:pt x="71932" y="198920"/>
                </a:lnTo>
                <a:lnTo>
                  <a:pt x="70650" y="188417"/>
                </a:lnTo>
                <a:lnTo>
                  <a:pt x="59512" y="147358"/>
                </a:lnTo>
                <a:lnTo>
                  <a:pt x="57289" y="145453"/>
                </a:lnTo>
                <a:lnTo>
                  <a:pt x="54419" y="142913"/>
                </a:lnTo>
                <a:lnTo>
                  <a:pt x="50292" y="145135"/>
                </a:lnTo>
                <a:lnTo>
                  <a:pt x="46151" y="148005"/>
                </a:lnTo>
                <a:lnTo>
                  <a:pt x="46685" y="183261"/>
                </a:lnTo>
                <a:lnTo>
                  <a:pt x="59194" y="216115"/>
                </a:lnTo>
                <a:lnTo>
                  <a:pt x="64604" y="220573"/>
                </a:lnTo>
                <a:lnTo>
                  <a:pt x="139801" y="226123"/>
                </a:lnTo>
                <a:lnTo>
                  <a:pt x="162636" y="226618"/>
                </a:lnTo>
                <a:lnTo>
                  <a:pt x="166776" y="225018"/>
                </a:lnTo>
                <a:lnTo>
                  <a:pt x="168681" y="224383"/>
                </a:lnTo>
                <a:lnTo>
                  <a:pt x="170586" y="220256"/>
                </a:lnTo>
                <a:lnTo>
                  <a:pt x="171551" y="215480"/>
                </a:lnTo>
                <a:close/>
              </a:path>
              <a:path w="586740" h="226695">
                <a:moveTo>
                  <a:pt x="173774" y="100571"/>
                </a:moveTo>
                <a:lnTo>
                  <a:pt x="163906" y="91668"/>
                </a:lnTo>
                <a:lnTo>
                  <a:pt x="160083" y="91986"/>
                </a:lnTo>
                <a:lnTo>
                  <a:pt x="155867" y="92557"/>
                </a:lnTo>
                <a:lnTo>
                  <a:pt x="151409" y="92976"/>
                </a:lnTo>
                <a:lnTo>
                  <a:pt x="130810" y="94208"/>
                </a:lnTo>
                <a:lnTo>
                  <a:pt x="115658" y="95326"/>
                </a:lnTo>
                <a:lnTo>
                  <a:pt x="102755" y="95961"/>
                </a:lnTo>
                <a:lnTo>
                  <a:pt x="55384" y="96761"/>
                </a:lnTo>
                <a:lnTo>
                  <a:pt x="28105" y="96850"/>
                </a:lnTo>
                <a:lnTo>
                  <a:pt x="21615" y="97091"/>
                </a:lnTo>
                <a:lnTo>
                  <a:pt x="3822" y="98348"/>
                </a:lnTo>
                <a:lnTo>
                  <a:pt x="1905" y="100571"/>
                </a:lnTo>
                <a:lnTo>
                  <a:pt x="0" y="103124"/>
                </a:lnTo>
                <a:lnTo>
                  <a:pt x="0" y="105346"/>
                </a:lnTo>
                <a:lnTo>
                  <a:pt x="1054" y="112382"/>
                </a:lnTo>
                <a:lnTo>
                  <a:pt x="8470" y="116255"/>
                </a:lnTo>
                <a:lnTo>
                  <a:pt x="28600" y="118325"/>
                </a:lnTo>
                <a:lnTo>
                  <a:pt x="67792" y="119989"/>
                </a:lnTo>
                <a:lnTo>
                  <a:pt x="104076" y="121894"/>
                </a:lnTo>
                <a:lnTo>
                  <a:pt x="104076" y="143230"/>
                </a:lnTo>
                <a:lnTo>
                  <a:pt x="110121" y="173139"/>
                </a:lnTo>
                <a:lnTo>
                  <a:pt x="112979" y="176644"/>
                </a:lnTo>
                <a:lnTo>
                  <a:pt x="115531" y="180149"/>
                </a:lnTo>
                <a:lnTo>
                  <a:pt x="125399" y="179514"/>
                </a:lnTo>
                <a:lnTo>
                  <a:pt x="128257" y="175691"/>
                </a:lnTo>
                <a:lnTo>
                  <a:pt x="130810" y="173139"/>
                </a:lnTo>
                <a:lnTo>
                  <a:pt x="130175" y="163601"/>
                </a:lnTo>
                <a:lnTo>
                  <a:pt x="127304" y="149593"/>
                </a:lnTo>
                <a:lnTo>
                  <a:pt x="126987" y="148323"/>
                </a:lnTo>
                <a:lnTo>
                  <a:pt x="126669" y="145770"/>
                </a:lnTo>
                <a:lnTo>
                  <a:pt x="122212" y="125082"/>
                </a:lnTo>
                <a:lnTo>
                  <a:pt x="125082" y="118402"/>
                </a:lnTo>
                <a:lnTo>
                  <a:pt x="152768" y="118402"/>
                </a:lnTo>
                <a:lnTo>
                  <a:pt x="173774" y="109486"/>
                </a:lnTo>
                <a:lnTo>
                  <a:pt x="173774" y="100571"/>
                </a:lnTo>
                <a:close/>
              </a:path>
              <a:path w="586740" h="226695">
                <a:moveTo>
                  <a:pt x="274980" y="90703"/>
                </a:moveTo>
                <a:lnTo>
                  <a:pt x="269887" y="86258"/>
                </a:lnTo>
                <a:lnTo>
                  <a:pt x="259626" y="85293"/>
                </a:lnTo>
                <a:lnTo>
                  <a:pt x="256209" y="84975"/>
                </a:lnTo>
                <a:lnTo>
                  <a:pt x="240614" y="84975"/>
                </a:lnTo>
                <a:lnTo>
                  <a:pt x="211328" y="85293"/>
                </a:lnTo>
                <a:lnTo>
                  <a:pt x="210058" y="59512"/>
                </a:lnTo>
                <a:lnTo>
                  <a:pt x="199237" y="9232"/>
                </a:lnTo>
                <a:lnTo>
                  <a:pt x="196367" y="8597"/>
                </a:lnTo>
                <a:lnTo>
                  <a:pt x="192874" y="7632"/>
                </a:lnTo>
                <a:lnTo>
                  <a:pt x="190957" y="9867"/>
                </a:lnTo>
                <a:lnTo>
                  <a:pt x="190042" y="12382"/>
                </a:lnTo>
                <a:lnTo>
                  <a:pt x="189623" y="18046"/>
                </a:lnTo>
                <a:lnTo>
                  <a:pt x="189738" y="45021"/>
                </a:lnTo>
                <a:lnTo>
                  <a:pt x="190500" y="94348"/>
                </a:lnTo>
                <a:lnTo>
                  <a:pt x="209003" y="107416"/>
                </a:lnTo>
                <a:lnTo>
                  <a:pt x="247611" y="106629"/>
                </a:lnTo>
                <a:lnTo>
                  <a:pt x="262572" y="105664"/>
                </a:lnTo>
                <a:lnTo>
                  <a:pt x="272440" y="103124"/>
                </a:lnTo>
                <a:lnTo>
                  <a:pt x="274980" y="98983"/>
                </a:lnTo>
                <a:lnTo>
                  <a:pt x="274980" y="90703"/>
                </a:lnTo>
                <a:close/>
              </a:path>
              <a:path w="586740" h="226695">
                <a:moveTo>
                  <a:pt x="325907" y="198920"/>
                </a:moveTo>
                <a:lnTo>
                  <a:pt x="325666" y="194881"/>
                </a:lnTo>
                <a:lnTo>
                  <a:pt x="325272" y="188099"/>
                </a:lnTo>
                <a:lnTo>
                  <a:pt x="324167" y="176923"/>
                </a:lnTo>
                <a:lnTo>
                  <a:pt x="323596" y="170319"/>
                </a:lnTo>
                <a:lnTo>
                  <a:pt x="323392" y="165684"/>
                </a:lnTo>
                <a:lnTo>
                  <a:pt x="323354" y="155638"/>
                </a:lnTo>
                <a:lnTo>
                  <a:pt x="323354" y="149910"/>
                </a:lnTo>
                <a:lnTo>
                  <a:pt x="316992" y="143865"/>
                </a:lnTo>
                <a:lnTo>
                  <a:pt x="312216" y="139090"/>
                </a:lnTo>
                <a:lnTo>
                  <a:pt x="306654" y="138137"/>
                </a:lnTo>
                <a:lnTo>
                  <a:pt x="305219" y="137922"/>
                </a:lnTo>
                <a:lnTo>
                  <a:pt x="305219" y="193509"/>
                </a:lnTo>
                <a:lnTo>
                  <a:pt x="302983" y="193827"/>
                </a:lnTo>
                <a:lnTo>
                  <a:pt x="296443" y="194564"/>
                </a:lnTo>
                <a:lnTo>
                  <a:pt x="291211" y="194881"/>
                </a:lnTo>
                <a:lnTo>
                  <a:pt x="284543" y="194881"/>
                </a:lnTo>
                <a:lnTo>
                  <a:pt x="255244" y="194144"/>
                </a:lnTo>
                <a:lnTo>
                  <a:pt x="254927" y="192239"/>
                </a:lnTo>
                <a:lnTo>
                  <a:pt x="254292" y="190652"/>
                </a:lnTo>
                <a:lnTo>
                  <a:pt x="252653" y="175374"/>
                </a:lnTo>
                <a:lnTo>
                  <a:pt x="250469" y="155638"/>
                </a:lnTo>
                <a:lnTo>
                  <a:pt x="276885" y="156591"/>
                </a:lnTo>
                <a:lnTo>
                  <a:pt x="303301" y="157226"/>
                </a:lnTo>
                <a:lnTo>
                  <a:pt x="304139" y="172821"/>
                </a:lnTo>
                <a:lnTo>
                  <a:pt x="305219" y="193509"/>
                </a:lnTo>
                <a:lnTo>
                  <a:pt x="305219" y="137922"/>
                </a:lnTo>
                <a:lnTo>
                  <a:pt x="303085" y="137579"/>
                </a:lnTo>
                <a:lnTo>
                  <a:pt x="298996" y="137299"/>
                </a:lnTo>
                <a:lnTo>
                  <a:pt x="291769" y="137198"/>
                </a:lnTo>
                <a:lnTo>
                  <a:pt x="278803" y="137172"/>
                </a:lnTo>
                <a:lnTo>
                  <a:pt x="260108" y="137223"/>
                </a:lnTo>
                <a:lnTo>
                  <a:pt x="249796" y="137579"/>
                </a:lnTo>
                <a:lnTo>
                  <a:pt x="244208" y="138518"/>
                </a:lnTo>
                <a:lnTo>
                  <a:pt x="239649" y="140360"/>
                </a:lnTo>
                <a:lnTo>
                  <a:pt x="232016" y="143230"/>
                </a:lnTo>
                <a:lnTo>
                  <a:pt x="233184" y="172821"/>
                </a:lnTo>
                <a:lnTo>
                  <a:pt x="233286" y="183324"/>
                </a:lnTo>
                <a:lnTo>
                  <a:pt x="233870" y="198920"/>
                </a:lnTo>
                <a:lnTo>
                  <a:pt x="270941" y="219621"/>
                </a:lnTo>
                <a:lnTo>
                  <a:pt x="300761" y="218973"/>
                </a:lnTo>
                <a:lnTo>
                  <a:pt x="312851" y="217703"/>
                </a:lnTo>
                <a:lnTo>
                  <a:pt x="318579" y="215480"/>
                </a:lnTo>
                <a:lnTo>
                  <a:pt x="321449" y="211975"/>
                </a:lnTo>
                <a:lnTo>
                  <a:pt x="324637" y="208153"/>
                </a:lnTo>
                <a:lnTo>
                  <a:pt x="325907" y="198920"/>
                </a:lnTo>
                <a:close/>
              </a:path>
              <a:path w="586740" h="226695">
                <a:moveTo>
                  <a:pt x="373329" y="67475"/>
                </a:moveTo>
                <a:lnTo>
                  <a:pt x="370459" y="62382"/>
                </a:lnTo>
                <a:lnTo>
                  <a:pt x="367284" y="57924"/>
                </a:lnTo>
                <a:lnTo>
                  <a:pt x="346278" y="56337"/>
                </a:lnTo>
                <a:lnTo>
                  <a:pt x="325272" y="55067"/>
                </a:lnTo>
                <a:lnTo>
                  <a:pt x="324307" y="45834"/>
                </a:lnTo>
                <a:lnTo>
                  <a:pt x="323037" y="34061"/>
                </a:lnTo>
                <a:lnTo>
                  <a:pt x="313804" y="13373"/>
                </a:lnTo>
                <a:lnTo>
                  <a:pt x="304584" y="13373"/>
                </a:lnTo>
                <a:lnTo>
                  <a:pt x="303301" y="16230"/>
                </a:lnTo>
                <a:lnTo>
                  <a:pt x="301713" y="18783"/>
                </a:lnTo>
                <a:lnTo>
                  <a:pt x="307162" y="77343"/>
                </a:lnTo>
                <a:lnTo>
                  <a:pt x="307530" y="97612"/>
                </a:lnTo>
                <a:lnTo>
                  <a:pt x="308000" y="109524"/>
                </a:lnTo>
                <a:lnTo>
                  <a:pt x="308825" y="114808"/>
                </a:lnTo>
                <a:lnTo>
                  <a:pt x="310311" y="117449"/>
                </a:lnTo>
                <a:lnTo>
                  <a:pt x="314680" y="122377"/>
                </a:lnTo>
                <a:lnTo>
                  <a:pt x="317792" y="123456"/>
                </a:lnTo>
                <a:lnTo>
                  <a:pt x="321144" y="120180"/>
                </a:lnTo>
                <a:lnTo>
                  <a:pt x="329399" y="106946"/>
                </a:lnTo>
                <a:lnTo>
                  <a:pt x="331000" y="98348"/>
                </a:lnTo>
                <a:lnTo>
                  <a:pt x="328447" y="77978"/>
                </a:lnTo>
                <a:lnTo>
                  <a:pt x="359003" y="77025"/>
                </a:lnTo>
                <a:lnTo>
                  <a:pt x="368554" y="74790"/>
                </a:lnTo>
                <a:lnTo>
                  <a:pt x="370459" y="71932"/>
                </a:lnTo>
                <a:lnTo>
                  <a:pt x="373329" y="67475"/>
                </a:lnTo>
                <a:close/>
              </a:path>
              <a:path w="586740" h="226695">
                <a:moveTo>
                  <a:pt x="526249" y="152044"/>
                </a:moveTo>
                <a:lnTo>
                  <a:pt x="526148" y="146723"/>
                </a:lnTo>
                <a:lnTo>
                  <a:pt x="525729" y="139052"/>
                </a:lnTo>
                <a:lnTo>
                  <a:pt x="524522" y="119989"/>
                </a:lnTo>
                <a:lnTo>
                  <a:pt x="523443" y="102806"/>
                </a:lnTo>
                <a:lnTo>
                  <a:pt x="522554" y="88519"/>
                </a:lnTo>
                <a:lnTo>
                  <a:pt x="519849" y="69900"/>
                </a:lnTo>
                <a:lnTo>
                  <a:pt x="514934" y="63042"/>
                </a:lnTo>
                <a:lnTo>
                  <a:pt x="506044" y="62064"/>
                </a:lnTo>
                <a:lnTo>
                  <a:pt x="503809" y="62064"/>
                </a:lnTo>
                <a:lnTo>
                  <a:pt x="502856" y="62382"/>
                </a:lnTo>
                <a:lnTo>
                  <a:pt x="500634" y="63652"/>
                </a:lnTo>
                <a:lnTo>
                  <a:pt x="501904" y="102806"/>
                </a:lnTo>
                <a:lnTo>
                  <a:pt x="463397" y="102171"/>
                </a:lnTo>
                <a:lnTo>
                  <a:pt x="452259" y="100253"/>
                </a:lnTo>
                <a:lnTo>
                  <a:pt x="450977" y="97713"/>
                </a:lnTo>
                <a:lnTo>
                  <a:pt x="446747" y="91033"/>
                </a:lnTo>
                <a:lnTo>
                  <a:pt x="444512" y="87503"/>
                </a:lnTo>
                <a:lnTo>
                  <a:pt x="439762" y="81699"/>
                </a:lnTo>
                <a:lnTo>
                  <a:pt x="437299" y="80060"/>
                </a:lnTo>
                <a:lnTo>
                  <a:pt x="437299" y="114896"/>
                </a:lnTo>
                <a:lnTo>
                  <a:pt x="437299" y="128587"/>
                </a:lnTo>
                <a:lnTo>
                  <a:pt x="429653" y="132727"/>
                </a:lnTo>
                <a:lnTo>
                  <a:pt x="415975" y="126669"/>
                </a:lnTo>
                <a:lnTo>
                  <a:pt x="409930" y="124129"/>
                </a:lnTo>
                <a:lnTo>
                  <a:pt x="405155" y="120624"/>
                </a:lnTo>
                <a:lnTo>
                  <a:pt x="403885" y="116166"/>
                </a:lnTo>
                <a:lnTo>
                  <a:pt x="403885" y="100888"/>
                </a:lnTo>
                <a:lnTo>
                  <a:pt x="408330" y="96443"/>
                </a:lnTo>
                <a:lnTo>
                  <a:pt x="412470" y="91986"/>
                </a:lnTo>
                <a:lnTo>
                  <a:pt x="429971" y="91033"/>
                </a:lnTo>
                <a:lnTo>
                  <a:pt x="433476" y="95161"/>
                </a:lnTo>
                <a:lnTo>
                  <a:pt x="436664" y="98983"/>
                </a:lnTo>
                <a:lnTo>
                  <a:pt x="437299" y="114896"/>
                </a:lnTo>
                <a:lnTo>
                  <a:pt x="437299" y="80060"/>
                </a:lnTo>
                <a:lnTo>
                  <a:pt x="434428" y="78130"/>
                </a:lnTo>
                <a:lnTo>
                  <a:pt x="426161" y="74637"/>
                </a:lnTo>
                <a:lnTo>
                  <a:pt x="417893" y="71551"/>
                </a:lnTo>
                <a:lnTo>
                  <a:pt x="412597" y="70878"/>
                </a:lnTo>
                <a:lnTo>
                  <a:pt x="407936" y="72910"/>
                </a:lnTo>
                <a:lnTo>
                  <a:pt x="387642" y="114896"/>
                </a:lnTo>
                <a:lnTo>
                  <a:pt x="387769" y="123494"/>
                </a:lnTo>
                <a:lnTo>
                  <a:pt x="390512" y="130810"/>
                </a:lnTo>
                <a:lnTo>
                  <a:pt x="395287" y="135267"/>
                </a:lnTo>
                <a:lnTo>
                  <a:pt x="402285" y="141947"/>
                </a:lnTo>
                <a:lnTo>
                  <a:pt x="414058" y="146723"/>
                </a:lnTo>
                <a:lnTo>
                  <a:pt x="423951" y="149999"/>
                </a:lnTo>
                <a:lnTo>
                  <a:pt x="429933" y="151384"/>
                </a:lnTo>
                <a:lnTo>
                  <a:pt x="434428" y="151155"/>
                </a:lnTo>
                <a:lnTo>
                  <a:pt x="439839" y="149593"/>
                </a:lnTo>
                <a:lnTo>
                  <a:pt x="448754" y="146723"/>
                </a:lnTo>
                <a:lnTo>
                  <a:pt x="452259" y="134632"/>
                </a:lnTo>
                <a:lnTo>
                  <a:pt x="452856" y="132727"/>
                </a:lnTo>
                <a:lnTo>
                  <a:pt x="455752" y="123494"/>
                </a:lnTo>
                <a:lnTo>
                  <a:pt x="485673" y="123494"/>
                </a:lnTo>
                <a:lnTo>
                  <a:pt x="494906" y="122224"/>
                </a:lnTo>
                <a:lnTo>
                  <a:pt x="503174" y="119989"/>
                </a:lnTo>
                <a:lnTo>
                  <a:pt x="503174" y="160413"/>
                </a:lnTo>
                <a:lnTo>
                  <a:pt x="507314" y="172186"/>
                </a:lnTo>
                <a:lnTo>
                  <a:pt x="518452" y="172186"/>
                </a:lnTo>
                <a:lnTo>
                  <a:pt x="522909" y="167093"/>
                </a:lnTo>
                <a:lnTo>
                  <a:pt x="525780" y="164236"/>
                </a:lnTo>
                <a:lnTo>
                  <a:pt x="526097" y="156756"/>
                </a:lnTo>
                <a:lnTo>
                  <a:pt x="526249" y="152044"/>
                </a:lnTo>
                <a:close/>
              </a:path>
              <a:path w="586740" h="226695">
                <a:moveTo>
                  <a:pt x="586460" y="178231"/>
                </a:moveTo>
                <a:lnTo>
                  <a:pt x="586219" y="173939"/>
                </a:lnTo>
                <a:lnTo>
                  <a:pt x="585546" y="166687"/>
                </a:lnTo>
                <a:lnTo>
                  <a:pt x="584022" y="151815"/>
                </a:lnTo>
                <a:lnTo>
                  <a:pt x="581406" y="124345"/>
                </a:lnTo>
                <a:lnTo>
                  <a:pt x="575729" y="79692"/>
                </a:lnTo>
                <a:lnTo>
                  <a:pt x="560146" y="47421"/>
                </a:lnTo>
                <a:lnTo>
                  <a:pt x="555371" y="50609"/>
                </a:lnTo>
                <a:lnTo>
                  <a:pt x="551878" y="52197"/>
                </a:lnTo>
                <a:lnTo>
                  <a:pt x="556387" y="98094"/>
                </a:lnTo>
                <a:lnTo>
                  <a:pt x="557352" y="145935"/>
                </a:lnTo>
                <a:lnTo>
                  <a:pt x="557657" y="159156"/>
                </a:lnTo>
                <a:lnTo>
                  <a:pt x="558063" y="166687"/>
                </a:lnTo>
                <a:lnTo>
                  <a:pt x="558711" y="173304"/>
                </a:lnTo>
                <a:lnTo>
                  <a:pt x="559828" y="183642"/>
                </a:lnTo>
                <a:lnTo>
                  <a:pt x="563968" y="188099"/>
                </a:lnTo>
                <a:lnTo>
                  <a:pt x="572236" y="197650"/>
                </a:lnTo>
                <a:lnTo>
                  <a:pt x="586244" y="187147"/>
                </a:lnTo>
                <a:lnTo>
                  <a:pt x="586346" y="183642"/>
                </a:lnTo>
                <a:lnTo>
                  <a:pt x="586460" y="178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54719" y="6327701"/>
            <a:ext cx="357730" cy="22621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23025" y="6336613"/>
            <a:ext cx="1229777" cy="24221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63353" y="6342481"/>
            <a:ext cx="1380635" cy="22434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09282" y="6740962"/>
            <a:ext cx="796300" cy="195293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2016315" y="6710737"/>
            <a:ext cx="821055" cy="250190"/>
          </a:xfrm>
          <a:custGeom>
            <a:avLst/>
            <a:gdLst/>
            <a:ahLst/>
            <a:cxnLst/>
            <a:rect l="l" t="t" r="r" b="b"/>
            <a:pathLst>
              <a:path w="821055" h="250190">
                <a:moveTo>
                  <a:pt x="98450" y="158496"/>
                </a:moveTo>
                <a:lnTo>
                  <a:pt x="97561" y="144818"/>
                </a:lnTo>
                <a:lnTo>
                  <a:pt x="97447" y="141452"/>
                </a:lnTo>
                <a:lnTo>
                  <a:pt x="97269" y="133019"/>
                </a:lnTo>
                <a:lnTo>
                  <a:pt x="96901" y="126428"/>
                </a:lnTo>
                <a:lnTo>
                  <a:pt x="96113" y="121386"/>
                </a:lnTo>
                <a:lnTo>
                  <a:pt x="94640" y="115214"/>
                </a:lnTo>
                <a:lnTo>
                  <a:pt x="91770" y="106616"/>
                </a:lnTo>
                <a:lnTo>
                  <a:pt x="91770" y="90385"/>
                </a:lnTo>
                <a:lnTo>
                  <a:pt x="89484" y="86245"/>
                </a:lnTo>
                <a:lnTo>
                  <a:pt x="88087" y="83705"/>
                </a:lnTo>
                <a:lnTo>
                  <a:pt x="86677" y="81153"/>
                </a:lnTo>
                <a:lnTo>
                  <a:pt x="86360" y="80835"/>
                </a:lnTo>
                <a:lnTo>
                  <a:pt x="82537" y="74472"/>
                </a:lnTo>
                <a:lnTo>
                  <a:pt x="76492" y="72885"/>
                </a:lnTo>
                <a:lnTo>
                  <a:pt x="75742" y="72707"/>
                </a:lnTo>
                <a:lnTo>
                  <a:pt x="75742" y="135470"/>
                </a:lnTo>
                <a:lnTo>
                  <a:pt x="75272" y="143852"/>
                </a:lnTo>
                <a:lnTo>
                  <a:pt x="74269" y="159766"/>
                </a:lnTo>
                <a:lnTo>
                  <a:pt x="48488" y="160731"/>
                </a:lnTo>
                <a:lnTo>
                  <a:pt x="22707" y="161366"/>
                </a:lnTo>
                <a:lnTo>
                  <a:pt x="20815" y="128574"/>
                </a:lnTo>
                <a:lnTo>
                  <a:pt x="19850" y="109562"/>
                </a:lnTo>
                <a:lnTo>
                  <a:pt x="19202" y="99263"/>
                </a:lnTo>
                <a:lnTo>
                  <a:pt x="18554" y="93662"/>
                </a:lnTo>
                <a:lnTo>
                  <a:pt x="17614" y="89115"/>
                </a:lnTo>
                <a:lnTo>
                  <a:pt x="16027" y="84658"/>
                </a:lnTo>
                <a:lnTo>
                  <a:pt x="19202" y="83705"/>
                </a:lnTo>
                <a:lnTo>
                  <a:pt x="28752" y="84975"/>
                </a:lnTo>
                <a:lnTo>
                  <a:pt x="36271" y="86245"/>
                </a:lnTo>
                <a:lnTo>
                  <a:pt x="41884" y="86918"/>
                </a:lnTo>
                <a:lnTo>
                  <a:pt x="47993" y="87172"/>
                </a:lnTo>
                <a:lnTo>
                  <a:pt x="57391" y="87198"/>
                </a:lnTo>
                <a:lnTo>
                  <a:pt x="72669" y="86245"/>
                </a:lnTo>
                <a:lnTo>
                  <a:pt x="74269" y="108534"/>
                </a:lnTo>
                <a:lnTo>
                  <a:pt x="75285" y="119989"/>
                </a:lnTo>
                <a:lnTo>
                  <a:pt x="75387" y="121386"/>
                </a:lnTo>
                <a:lnTo>
                  <a:pt x="75692" y="126428"/>
                </a:lnTo>
                <a:lnTo>
                  <a:pt x="75742" y="135470"/>
                </a:lnTo>
                <a:lnTo>
                  <a:pt x="75742" y="72707"/>
                </a:lnTo>
                <a:lnTo>
                  <a:pt x="72491" y="71907"/>
                </a:lnTo>
                <a:lnTo>
                  <a:pt x="67106" y="71056"/>
                </a:lnTo>
                <a:lnTo>
                  <a:pt x="37668" y="67792"/>
                </a:lnTo>
                <a:lnTo>
                  <a:pt x="35433" y="67792"/>
                </a:lnTo>
                <a:lnTo>
                  <a:pt x="21755" y="66103"/>
                </a:lnTo>
                <a:lnTo>
                  <a:pt x="14312" y="65087"/>
                </a:lnTo>
                <a:lnTo>
                  <a:pt x="10502" y="64300"/>
                </a:lnTo>
                <a:lnTo>
                  <a:pt x="7747" y="63334"/>
                </a:lnTo>
                <a:lnTo>
                  <a:pt x="2971" y="60782"/>
                </a:lnTo>
                <a:lnTo>
                  <a:pt x="1384" y="65874"/>
                </a:lnTo>
                <a:lnTo>
                  <a:pt x="304" y="68694"/>
                </a:lnTo>
                <a:lnTo>
                  <a:pt x="0" y="74472"/>
                </a:lnTo>
                <a:lnTo>
                  <a:pt x="88" y="81153"/>
                </a:lnTo>
                <a:lnTo>
                  <a:pt x="304" y="90678"/>
                </a:lnTo>
                <a:lnTo>
                  <a:pt x="1384" y="119989"/>
                </a:lnTo>
                <a:lnTo>
                  <a:pt x="1943" y="141452"/>
                </a:lnTo>
                <a:lnTo>
                  <a:pt x="14109" y="181419"/>
                </a:lnTo>
                <a:lnTo>
                  <a:pt x="46570" y="183324"/>
                </a:lnTo>
                <a:lnTo>
                  <a:pt x="78397" y="184277"/>
                </a:lnTo>
                <a:lnTo>
                  <a:pt x="88265" y="173774"/>
                </a:lnTo>
                <a:lnTo>
                  <a:pt x="95910" y="166141"/>
                </a:lnTo>
                <a:lnTo>
                  <a:pt x="97497" y="161366"/>
                </a:lnTo>
                <a:lnTo>
                  <a:pt x="98450" y="158496"/>
                </a:lnTo>
                <a:close/>
              </a:path>
              <a:path w="821055" h="250190">
                <a:moveTo>
                  <a:pt x="210159" y="116801"/>
                </a:moveTo>
                <a:lnTo>
                  <a:pt x="201256" y="112979"/>
                </a:lnTo>
                <a:lnTo>
                  <a:pt x="154470" y="112979"/>
                </a:lnTo>
                <a:lnTo>
                  <a:pt x="152882" y="90385"/>
                </a:lnTo>
                <a:lnTo>
                  <a:pt x="144602" y="47104"/>
                </a:lnTo>
                <a:lnTo>
                  <a:pt x="135369" y="45504"/>
                </a:lnTo>
                <a:lnTo>
                  <a:pt x="134734" y="46786"/>
                </a:lnTo>
                <a:lnTo>
                  <a:pt x="134188" y="48260"/>
                </a:lnTo>
                <a:lnTo>
                  <a:pt x="133896" y="56210"/>
                </a:lnTo>
                <a:lnTo>
                  <a:pt x="133896" y="165506"/>
                </a:lnTo>
                <a:lnTo>
                  <a:pt x="134112" y="173443"/>
                </a:lnTo>
                <a:lnTo>
                  <a:pt x="134581" y="180136"/>
                </a:lnTo>
                <a:lnTo>
                  <a:pt x="135369" y="190322"/>
                </a:lnTo>
                <a:lnTo>
                  <a:pt x="145872" y="198602"/>
                </a:lnTo>
                <a:lnTo>
                  <a:pt x="151599" y="196380"/>
                </a:lnTo>
                <a:lnTo>
                  <a:pt x="156057" y="194779"/>
                </a:lnTo>
                <a:lnTo>
                  <a:pt x="157645" y="185864"/>
                </a:lnTo>
                <a:lnTo>
                  <a:pt x="156692" y="165506"/>
                </a:lnTo>
                <a:lnTo>
                  <a:pt x="156057" y="136855"/>
                </a:lnTo>
                <a:lnTo>
                  <a:pt x="194475" y="136563"/>
                </a:lnTo>
                <a:lnTo>
                  <a:pt x="210159" y="132080"/>
                </a:lnTo>
                <a:lnTo>
                  <a:pt x="210159" y="116801"/>
                </a:lnTo>
                <a:close/>
              </a:path>
              <a:path w="821055" h="250190">
                <a:moveTo>
                  <a:pt x="349885" y="43281"/>
                </a:moveTo>
                <a:lnTo>
                  <a:pt x="349250" y="17500"/>
                </a:lnTo>
                <a:lnTo>
                  <a:pt x="347649" y="15913"/>
                </a:lnTo>
                <a:lnTo>
                  <a:pt x="335559" y="3822"/>
                </a:lnTo>
                <a:lnTo>
                  <a:pt x="335559" y="22593"/>
                </a:lnTo>
                <a:lnTo>
                  <a:pt x="334606" y="39776"/>
                </a:lnTo>
                <a:lnTo>
                  <a:pt x="330466" y="43281"/>
                </a:lnTo>
                <a:lnTo>
                  <a:pt x="322834" y="49961"/>
                </a:lnTo>
                <a:lnTo>
                  <a:pt x="304050" y="49326"/>
                </a:lnTo>
                <a:lnTo>
                  <a:pt x="299275" y="41694"/>
                </a:lnTo>
                <a:lnTo>
                  <a:pt x="296418" y="37236"/>
                </a:lnTo>
                <a:lnTo>
                  <a:pt x="298640" y="23545"/>
                </a:lnTo>
                <a:lnTo>
                  <a:pt x="303098" y="20358"/>
                </a:lnTo>
                <a:lnTo>
                  <a:pt x="308825" y="16548"/>
                </a:lnTo>
                <a:lnTo>
                  <a:pt x="328244" y="15913"/>
                </a:lnTo>
                <a:lnTo>
                  <a:pt x="331736" y="19405"/>
                </a:lnTo>
                <a:lnTo>
                  <a:pt x="335559" y="22593"/>
                </a:lnTo>
                <a:lnTo>
                  <a:pt x="335559" y="3822"/>
                </a:lnTo>
                <a:lnTo>
                  <a:pt x="334606" y="2857"/>
                </a:lnTo>
                <a:lnTo>
                  <a:pt x="326974" y="0"/>
                </a:lnTo>
                <a:lnTo>
                  <a:pt x="318058" y="0"/>
                </a:lnTo>
                <a:lnTo>
                  <a:pt x="281139" y="21323"/>
                </a:lnTo>
                <a:lnTo>
                  <a:pt x="280187" y="28321"/>
                </a:lnTo>
                <a:lnTo>
                  <a:pt x="278714" y="38620"/>
                </a:lnTo>
                <a:lnTo>
                  <a:pt x="309283" y="67170"/>
                </a:lnTo>
                <a:lnTo>
                  <a:pt x="319963" y="65874"/>
                </a:lnTo>
                <a:lnTo>
                  <a:pt x="333336" y="63652"/>
                </a:lnTo>
                <a:lnTo>
                  <a:pt x="344449" y="49961"/>
                </a:lnTo>
                <a:lnTo>
                  <a:pt x="349885" y="43281"/>
                </a:lnTo>
                <a:close/>
              </a:path>
              <a:path w="821055" h="250190">
                <a:moveTo>
                  <a:pt x="396671" y="213245"/>
                </a:moveTo>
                <a:lnTo>
                  <a:pt x="388708" y="211010"/>
                </a:lnTo>
                <a:lnTo>
                  <a:pt x="383540" y="209727"/>
                </a:lnTo>
                <a:lnTo>
                  <a:pt x="380555" y="209435"/>
                </a:lnTo>
                <a:lnTo>
                  <a:pt x="377215" y="209105"/>
                </a:lnTo>
                <a:lnTo>
                  <a:pt x="365569" y="208953"/>
                </a:lnTo>
                <a:lnTo>
                  <a:pt x="327406" y="209384"/>
                </a:lnTo>
                <a:lnTo>
                  <a:pt x="310007" y="209359"/>
                </a:lnTo>
                <a:lnTo>
                  <a:pt x="303314" y="208724"/>
                </a:lnTo>
                <a:lnTo>
                  <a:pt x="297853" y="207352"/>
                </a:lnTo>
                <a:lnTo>
                  <a:pt x="289407" y="204965"/>
                </a:lnTo>
                <a:lnTo>
                  <a:pt x="289407" y="185547"/>
                </a:lnTo>
                <a:lnTo>
                  <a:pt x="320852" y="186004"/>
                </a:lnTo>
                <a:lnTo>
                  <a:pt x="328803" y="185712"/>
                </a:lnTo>
                <a:lnTo>
                  <a:pt x="330034" y="185547"/>
                </a:lnTo>
                <a:lnTo>
                  <a:pt x="336626" y="184708"/>
                </a:lnTo>
                <a:lnTo>
                  <a:pt x="367068" y="179184"/>
                </a:lnTo>
                <a:lnTo>
                  <a:pt x="378206" y="144818"/>
                </a:lnTo>
                <a:lnTo>
                  <a:pt x="376618" y="137172"/>
                </a:lnTo>
                <a:lnTo>
                  <a:pt x="372795" y="132715"/>
                </a:lnTo>
                <a:lnTo>
                  <a:pt x="370255" y="130492"/>
                </a:lnTo>
                <a:lnTo>
                  <a:pt x="366750" y="127939"/>
                </a:lnTo>
                <a:lnTo>
                  <a:pt x="362165" y="126987"/>
                </a:lnTo>
                <a:lnTo>
                  <a:pt x="359117" y="126352"/>
                </a:lnTo>
                <a:lnTo>
                  <a:pt x="347649" y="126987"/>
                </a:lnTo>
                <a:lnTo>
                  <a:pt x="336511" y="126669"/>
                </a:lnTo>
                <a:lnTo>
                  <a:pt x="306920" y="127381"/>
                </a:lnTo>
                <a:lnTo>
                  <a:pt x="298030" y="127838"/>
                </a:lnTo>
                <a:lnTo>
                  <a:pt x="286867" y="128574"/>
                </a:lnTo>
                <a:lnTo>
                  <a:pt x="271589" y="129857"/>
                </a:lnTo>
                <a:lnTo>
                  <a:pt x="261721" y="136220"/>
                </a:lnTo>
                <a:lnTo>
                  <a:pt x="265226" y="142900"/>
                </a:lnTo>
                <a:lnTo>
                  <a:pt x="268084" y="147993"/>
                </a:lnTo>
                <a:lnTo>
                  <a:pt x="280657" y="149580"/>
                </a:lnTo>
                <a:lnTo>
                  <a:pt x="288378" y="150482"/>
                </a:lnTo>
                <a:lnTo>
                  <a:pt x="295275" y="150774"/>
                </a:lnTo>
                <a:lnTo>
                  <a:pt x="305257" y="150482"/>
                </a:lnTo>
                <a:lnTo>
                  <a:pt x="356565" y="147993"/>
                </a:lnTo>
                <a:lnTo>
                  <a:pt x="356565" y="160083"/>
                </a:lnTo>
                <a:lnTo>
                  <a:pt x="291960" y="169316"/>
                </a:lnTo>
                <a:lnTo>
                  <a:pt x="281457" y="171551"/>
                </a:lnTo>
                <a:lnTo>
                  <a:pt x="270319" y="182689"/>
                </a:lnTo>
                <a:lnTo>
                  <a:pt x="269684" y="212928"/>
                </a:lnTo>
                <a:lnTo>
                  <a:pt x="276047" y="221195"/>
                </a:lnTo>
                <a:lnTo>
                  <a:pt x="311835" y="236321"/>
                </a:lnTo>
                <a:lnTo>
                  <a:pt x="352221" y="236791"/>
                </a:lnTo>
                <a:lnTo>
                  <a:pt x="359156" y="236740"/>
                </a:lnTo>
                <a:lnTo>
                  <a:pt x="364236" y="236588"/>
                </a:lnTo>
                <a:lnTo>
                  <a:pt x="380123" y="235839"/>
                </a:lnTo>
                <a:lnTo>
                  <a:pt x="393484" y="232664"/>
                </a:lnTo>
                <a:lnTo>
                  <a:pt x="396671" y="227888"/>
                </a:lnTo>
                <a:lnTo>
                  <a:pt x="396671" y="213245"/>
                </a:lnTo>
                <a:close/>
              </a:path>
              <a:path w="821055" h="250190">
                <a:moveTo>
                  <a:pt x="399846" y="91655"/>
                </a:moveTo>
                <a:lnTo>
                  <a:pt x="398081" y="85445"/>
                </a:lnTo>
                <a:lnTo>
                  <a:pt x="397941" y="84975"/>
                </a:lnTo>
                <a:lnTo>
                  <a:pt x="396354" y="81153"/>
                </a:lnTo>
                <a:lnTo>
                  <a:pt x="383933" y="80518"/>
                </a:lnTo>
                <a:lnTo>
                  <a:pt x="368655" y="83705"/>
                </a:lnTo>
                <a:lnTo>
                  <a:pt x="360273" y="84797"/>
                </a:lnTo>
                <a:lnTo>
                  <a:pt x="351358" y="85242"/>
                </a:lnTo>
                <a:lnTo>
                  <a:pt x="226072" y="84658"/>
                </a:lnTo>
                <a:lnTo>
                  <a:pt x="226072" y="95478"/>
                </a:lnTo>
                <a:lnTo>
                  <a:pt x="230847" y="98983"/>
                </a:lnTo>
                <a:lnTo>
                  <a:pt x="239445" y="100888"/>
                </a:lnTo>
                <a:lnTo>
                  <a:pt x="261150" y="106210"/>
                </a:lnTo>
                <a:lnTo>
                  <a:pt x="278193" y="108851"/>
                </a:lnTo>
                <a:lnTo>
                  <a:pt x="299415" y="109575"/>
                </a:lnTo>
                <a:lnTo>
                  <a:pt x="346557" y="108953"/>
                </a:lnTo>
                <a:lnTo>
                  <a:pt x="354520" y="108712"/>
                </a:lnTo>
                <a:lnTo>
                  <a:pt x="360845" y="108242"/>
                </a:lnTo>
                <a:lnTo>
                  <a:pt x="382028" y="105981"/>
                </a:lnTo>
                <a:lnTo>
                  <a:pt x="397941" y="100571"/>
                </a:lnTo>
                <a:lnTo>
                  <a:pt x="399846" y="91655"/>
                </a:lnTo>
                <a:close/>
              </a:path>
              <a:path w="821055" h="250190">
                <a:moveTo>
                  <a:pt x="490232" y="29908"/>
                </a:moveTo>
                <a:lnTo>
                  <a:pt x="484187" y="24180"/>
                </a:lnTo>
                <a:lnTo>
                  <a:pt x="478142" y="24498"/>
                </a:lnTo>
                <a:lnTo>
                  <a:pt x="471614" y="25057"/>
                </a:lnTo>
                <a:lnTo>
                  <a:pt x="466445" y="25374"/>
                </a:lnTo>
                <a:lnTo>
                  <a:pt x="459968" y="25577"/>
                </a:lnTo>
                <a:lnTo>
                  <a:pt x="449503" y="25781"/>
                </a:lnTo>
                <a:lnTo>
                  <a:pt x="431673" y="26733"/>
                </a:lnTo>
                <a:lnTo>
                  <a:pt x="419582" y="32143"/>
                </a:lnTo>
                <a:lnTo>
                  <a:pt x="421487" y="38188"/>
                </a:lnTo>
                <a:lnTo>
                  <a:pt x="423722" y="43281"/>
                </a:lnTo>
                <a:lnTo>
                  <a:pt x="452145" y="45986"/>
                </a:lnTo>
                <a:lnTo>
                  <a:pt x="459486" y="46126"/>
                </a:lnTo>
                <a:lnTo>
                  <a:pt x="467004" y="45275"/>
                </a:lnTo>
                <a:lnTo>
                  <a:pt x="478142" y="43281"/>
                </a:lnTo>
                <a:lnTo>
                  <a:pt x="484505" y="42329"/>
                </a:lnTo>
                <a:lnTo>
                  <a:pt x="489280" y="38823"/>
                </a:lnTo>
                <a:lnTo>
                  <a:pt x="489597" y="35001"/>
                </a:lnTo>
                <a:lnTo>
                  <a:pt x="490232" y="29908"/>
                </a:lnTo>
                <a:close/>
              </a:path>
              <a:path w="821055" h="250190">
                <a:moveTo>
                  <a:pt x="495096" y="135636"/>
                </a:moveTo>
                <a:lnTo>
                  <a:pt x="493903" y="127469"/>
                </a:lnTo>
                <a:lnTo>
                  <a:pt x="492277" y="119265"/>
                </a:lnTo>
                <a:lnTo>
                  <a:pt x="489902" y="113804"/>
                </a:lnTo>
                <a:lnTo>
                  <a:pt x="485622" y="109169"/>
                </a:lnTo>
                <a:lnTo>
                  <a:pt x="485101" y="108597"/>
                </a:lnTo>
                <a:lnTo>
                  <a:pt x="482917" y="106781"/>
                </a:lnTo>
                <a:lnTo>
                  <a:pt x="482917" y="126987"/>
                </a:lnTo>
                <a:lnTo>
                  <a:pt x="469874" y="143535"/>
                </a:lnTo>
                <a:lnTo>
                  <a:pt x="458089" y="140995"/>
                </a:lnTo>
                <a:lnTo>
                  <a:pt x="451726" y="139725"/>
                </a:lnTo>
                <a:lnTo>
                  <a:pt x="441858" y="129540"/>
                </a:lnTo>
                <a:lnTo>
                  <a:pt x="441858" y="121259"/>
                </a:lnTo>
                <a:lnTo>
                  <a:pt x="451726" y="114261"/>
                </a:lnTo>
                <a:lnTo>
                  <a:pt x="459371" y="109169"/>
                </a:lnTo>
                <a:lnTo>
                  <a:pt x="470509" y="110439"/>
                </a:lnTo>
                <a:lnTo>
                  <a:pt x="475919" y="118071"/>
                </a:lnTo>
                <a:lnTo>
                  <a:pt x="482917" y="126987"/>
                </a:lnTo>
                <a:lnTo>
                  <a:pt x="482917" y="106781"/>
                </a:lnTo>
                <a:lnTo>
                  <a:pt x="476237" y="101206"/>
                </a:lnTo>
                <a:lnTo>
                  <a:pt x="467639" y="93891"/>
                </a:lnTo>
                <a:lnTo>
                  <a:pt x="456184" y="90703"/>
                </a:lnTo>
                <a:lnTo>
                  <a:pt x="449821" y="93256"/>
                </a:lnTo>
                <a:lnTo>
                  <a:pt x="444728" y="95796"/>
                </a:lnTo>
                <a:lnTo>
                  <a:pt x="437400" y="101206"/>
                </a:lnTo>
                <a:lnTo>
                  <a:pt x="430974" y="106260"/>
                </a:lnTo>
                <a:lnTo>
                  <a:pt x="427723" y="110578"/>
                </a:lnTo>
                <a:lnTo>
                  <a:pt x="426643" y="116535"/>
                </a:lnTo>
                <a:lnTo>
                  <a:pt x="426770" y="126987"/>
                </a:lnTo>
                <a:lnTo>
                  <a:pt x="478459" y="157543"/>
                </a:lnTo>
                <a:lnTo>
                  <a:pt x="484505" y="152133"/>
                </a:lnTo>
                <a:lnTo>
                  <a:pt x="491274" y="145656"/>
                </a:lnTo>
                <a:lnTo>
                  <a:pt x="492734" y="143535"/>
                </a:lnTo>
                <a:lnTo>
                  <a:pt x="494512" y="140931"/>
                </a:lnTo>
                <a:lnTo>
                  <a:pt x="495096" y="135636"/>
                </a:lnTo>
                <a:close/>
              </a:path>
              <a:path w="821055" h="250190">
                <a:moveTo>
                  <a:pt x="512838" y="63652"/>
                </a:moveTo>
                <a:lnTo>
                  <a:pt x="441274" y="56007"/>
                </a:lnTo>
                <a:lnTo>
                  <a:pt x="428459" y="56095"/>
                </a:lnTo>
                <a:lnTo>
                  <a:pt x="422262" y="56781"/>
                </a:lnTo>
                <a:lnTo>
                  <a:pt x="414807" y="59512"/>
                </a:lnTo>
                <a:lnTo>
                  <a:pt x="415759" y="72250"/>
                </a:lnTo>
                <a:lnTo>
                  <a:pt x="419900" y="73520"/>
                </a:lnTo>
                <a:lnTo>
                  <a:pt x="423786" y="75184"/>
                </a:lnTo>
                <a:lnTo>
                  <a:pt x="429450" y="76098"/>
                </a:lnTo>
                <a:lnTo>
                  <a:pt x="440842" y="76606"/>
                </a:lnTo>
                <a:lnTo>
                  <a:pt x="482993" y="77355"/>
                </a:lnTo>
                <a:lnTo>
                  <a:pt x="494461" y="77292"/>
                </a:lnTo>
                <a:lnTo>
                  <a:pt x="500316" y="76708"/>
                </a:lnTo>
                <a:lnTo>
                  <a:pt x="504558" y="75425"/>
                </a:lnTo>
                <a:lnTo>
                  <a:pt x="510286" y="73202"/>
                </a:lnTo>
                <a:lnTo>
                  <a:pt x="512838" y="63652"/>
                </a:lnTo>
                <a:close/>
              </a:path>
              <a:path w="821055" h="250190">
                <a:moveTo>
                  <a:pt x="581025" y="235445"/>
                </a:moveTo>
                <a:lnTo>
                  <a:pt x="580275" y="222707"/>
                </a:lnTo>
                <a:lnTo>
                  <a:pt x="577443" y="199237"/>
                </a:lnTo>
                <a:lnTo>
                  <a:pt x="576872" y="194144"/>
                </a:lnTo>
                <a:lnTo>
                  <a:pt x="575856" y="184912"/>
                </a:lnTo>
                <a:lnTo>
                  <a:pt x="568845" y="178231"/>
                </a:lnTo>
                <a:lnTo>
                  <a:pt x="564070" y="173774"/>
                </a:lnTo>
                <a:lnTo>
                  <a:pt x="553250" y="172186"/>
                </a:lnTo>
                <a:lnTo>
                  <a:pt x="534797" y="172186"/>
                </a:lnTo>
                <a:lnTo>
                  <a:pt x="484822" y="175044"/>
                </a:lnTo>
                <a:lnTo>
                  <a:pt x="454596" y="183007"/>
                </a:lnTo>
                <a:lnTo>
                  <a:pt x="457136" y="189052"/>
                </a:lnTo>
                <a:lnTo>
                  <a:pt x="458724" y="194144"/>
                </a:lnTo>
                <a:lnTo>
                  <a:pt x="469226" y="195262"/>
                </a:lnTo>
                <a:lnTo>
                  <a:pt x="475830" y="195884"/>
                </a:lnTo>
                <a:lnTo>
                  <a:pt x="482638" y="196113"/>
                </a:lnTo>
                <a:lnTo>
                  <a:pt x="493801" y="195948"/>
                </a:lnTo>
                <a:lnTo>
                  <a:pt x="554532" y="194144"/>
                </a:lnTo>
                <a:lnTo>
                  <a:pt x="555485" y="218973"/>
                </a:lnTo>
                <a:lnTo>
                  <a:pt x="555802" y="236474"/>
                </a:lnTo>
                <a:lnTo>
                  <a:pt x="558025" y="244436"/>
                </a:lnTo>
                <a:lnTo>
                  <a:pt x="563435" y="246976"/>
                </a:lnTo>
                <a:lnTo>
                  <a:pt x="568528" y="249847"/>
                </a:lnTo>
                <a:lnTo>
                  <a:pt x="572350" y="249529"/>
                </a:lnTo>
                <a:lnTo>
                  <a:pt x="575538" y="246341"/>
                </a:lnTo>
                <a:lnTo>
                  <a:pt x="579501" y="241846"/>
                </a:lnTo>
                <a:lnTo>
                  <a:pt x="581025" y="235445"/>
                </a:lnTo>
                <a:close/>
              </a:path>
              <a:path w="821055" h="250190">
                <a:moveTo>
                  <a:pt x="611492" y="103441"/>
                </a:moveTo>
                <a:lnTo>
                  <a:pt x="581266" y="83388"/>
                </a:lnTo>
                <a:lnTo>
                  <a:pt x="566305" y="83388"/>
                </a:lnTo>
                <a:lnTo>
                  <a:pt x="564718" y="67157"/>
                </a:lnTo>
                <a:lnTo>
                  <a:pt x="563435" y="50279"/>
                </a:lnTo>
                <a:lnTo>
                  <a:pt x="558977" y="44234"/>
                </a:lnTo>
                <a:lnTo>
                  <a:pt x="555802" y="39141"/>
                </a:lnTo>
                <a:lnTo>
                  <a:pt x="547522" y="36601"/>
                </a:lnTo>
                <a:lnTo>
                  <a:pt x="545934" y="39141"/>
                </a:lnTo>
                <a:lnTo>
                  <a:pt x="545058" y="41744"/>
                </a:lnTo>
                <a:lnTo>
                  <a:pt x="545007" y="44234"/>
                </a:lnTo>
                <a:lnTo>
                  <a:pt x="545033" y="50279"/>
                </a:lnTo>
                <a:lnTo>
                  <a:pt x="549148" y="119253"/>
                </a:lnTo>
                <a:lnTo>
                  <a:pt x="558025" y="150545"/>
                </a:lnTo>
                <a:lnTo>
                  <a:pt x="572350" y="148945"/>
                </a:lnTo>
                <a:lnTo>
                  <a:pt x="571080" y="107251"/>
                </a:lnTo>
                <a:lnTo>
                  <a:pt x="588581" y="107569"/>
                </a:lnTo>
                <a:lnTo>
                  <a:pt x="602907" y="108204"/>
                </a:lnTo>
                <a:lnTo>
                  <a:pt x="604621" y="107251"/>
                </a:lnTo>
                <a:lnTo>
                  <a:pt x="611492" y="103441"/>
                </a:lnTo>
                <a:close/>
              </a:path>
              <a:path w="821055" h="250190">
                <a:moveTo>
                  <a:pt x="775728" y="111391"/>
                </a:moveTo>
                <a:lnTo>
                  <a:pt x="773811" y="90703"/>
                </a:lnTo>
                <a:lnTo>
                  <a:pt x="770750" y="62788"/>
                </a:lnTo>
                <a:lnTo>
                  <a:pt x="768362" y="47612"/>
                </a:lnTo>
                <a:lnTo>
                  <a:pt x="768286" y="47421"/>
                </a:lnTo>
                <a:lnTo>
                  <a:pt x="765441" y="39903"/>
                </a:lnTo>
                <a:lnTo>
                  <a:pt x="729259" y="29591"/>
                </a:lnTo>
                <a:lnTo>
                  <a:pt x="714616" y="29591"/>
                </a:lnTo>
                <a:lnTo>
                  <a:pt x="678573" y="29718"/>
                </a:lnTo>
                <a:lnTo>
                  <a:pt x="673176" y="29997"/>
                </a:lnTo>
                <a:lnTo>
                  <a:pt x="670699" y="30543"/>
                </a:lnTo>
                <a:lnTo>
                  <a:pt x="668782" y="31508"/>
                </a:lnTo>
                <a:lnTo>
                  <a:pt x="660514" y="33413"/>
                </a:lnTo>
                <a:lnTo>
                  <a:pt x="656056" y="34048"/>
                </a:lnTo>
                <a:lnTo>
                  <a:pt x="653186" y="37553"/>
                </a:lnTo>
                <a:lnTo>
                  <a:pt x="654138" y="41046"/>
                </a:lnTo>
                <a:lnTo>
                  <a:pt x="654469" y="44869"/>
                </a:lnTo>
                <a:lnTo>
                  <a:pt x="659879" y="47421"/>
                </a:lnTo>
                <a:lnTo>
                  <a:pt x="669417" y="49009"/>
                </a:lnTo>
                <a:lnTo>
                  <a:pt x="679475" y="49911"/>
                </a:lnTo>
                <a:lnTo>
                  <a:pt x="687755" y="50241"/>
                </a:lnTo>
                <a:lnTo>
                  <a:pt x="698741" y="50038"/>
                </a:lnTo>
                <a:lnTo>
                  <a:pt x="716838" y="49326"/>
                </a:lnTo>
                <a:lnTo>
                  <a:pt x="749630" y="47421"/>
                </a:lnTo>
                <a:lnTo>
                  <a:pt x="750582" y="81470"/>
                </a:lnTo>
                <a:lnTo>
                  <a:pt x="757897" y="121259"/>
                </a:lnTo>
                <a:lnTo>
                  <a:pt x="772198" y="126466"/>
                </a:lnTo>
                <a:lnTo>
                  <a:pt x="775563" y="123202"/>
                </a:lnTo>
                <a:lnTo>
                  <a:pt x="775614" y="121259"/>
                </a:lnTo>
                <a:lnTo>
                  <a:pt x="775728" y="111391"/>
                </a:lnTo>
                <a:close/>
              </a:path>
              <a:path w="821055" h="250190">
                <a:moveTo>
                  <a:pt x="820597" y="192874"/>
                </a:moveTo>
                <a:lnTo>
                  <a:pt x="819645" y="177596"/>
                </a:lnTo>
                <a:lnTo>
                  <a:pt x="816343" y="174726"/>
                </a:lnTo>
                <a:lnTo>
                  <a:pt x="814870" y="173456"/>
                </a:lnTo>
                <a:lnTo>
                  <a:pt x="812088" y="170916"/>
                </a:lnTo>
                <a:lnTo>
                  <a:pt x="811047" y="169951"/>
                </a:lnTo>
                <a:lnTo>
                  <a:pt x="804849" y="169481"/>
                </a:lnTo>
                <a:lnTo>
                  <a:pt x="800912" y="169214"/>
                </a:lnTo>
                <a:lnTo>
                  <a:pt x="796709" y="169176"/>
                </a:lnTo>
                <a:lnTo>
                  <a:pt x="789609" y="169418"/>
                </a:lnTo>
                <a:lnTo>
                  <a:pt x="769035" y="170268"/>
                </a:lnTo>
                <a:lnTo>
                  <a:pt x="761085" y="170916"/>
                </a:lnTo>
                <a:lnTo>
                  <a:pt x="751535" y="170599"/>
                </a:lnTo>
                <a:lnTo>
                  <a:pt x="740029" y="156273"/>
                </a:lnTo>
                <a:lnTo>
                  <a:pt x="739787" y="152933"/>
                </a:lnTo>
                <a:lnTo>
                  <a:pt x="728941" y="111391"/>
                </a:lnTo>
                <a:lnTo>
                  <a:pt x="723531" y="110121"/>
                </a:lnTo>
                <a:lnTo>
                  <a:pt x="720026" y="112979"/>
                </a:lnTo>
                <a:lnTo>
                  <a:pt x="717804" y="119672"/>
                </a:lnTo>
                <a:lnTo>
                  <a:pt x="719709" y="137172"/>
                </a:lnTo>
                <a:lnTo>
                  <a:pt x="720991" y="146900"/>
                </a:lnTo>
                <a:lnTo>
                  <a:pt x="721652" y="152933"/>
                </a:lnTo>
                <a:lnTo>
                  <a:pt x="721829" y="156273"/>
                </a:lnTo>
                <a:lnTo>
                  <a:pt x="721931" y="170268"/>
                </a:lnTo>
                <a:lnTo>
                  <a:pt x="719074" y="173456"/>
                </a:lnTo>
                <a:lnTo>
                  <a:pt x="712063" y="174091"/>
                </a:lnTo>
                <a:lnTo>
                  <a:pt x="702525" y="174726"/>
                </a:lnTo>
                <a:lnTo>
                  <a:pt x="699935" y="150368"/>
                </a:lnTo>
                <a:lnTo>
                  <a:pt x="698919" y="144233"/>
                </a:lnTo>
                <a:lnTo>
                  <a:pt x="697280" y="138671"/>
                </a:lnTo>
                <a:lnTo>
                  <a:pt x="694410" y="130962"/>
                </a:lnTo>
                <a:lnTo>
                  <a:pt x="689470" y="118071"/>
                </a:lnTo>
                <a:lnTo>
                  <a:pt x="680237" y="118071"/>
                </a:lnTo>
                <a:lnTo>
                  <a:pt x="678967" y="125234"/>
                </a:lnTo>
                <a:lnTo>
                  <a:pt x="678268" y="129667"/>
                </a:lnTo>
                <a:lnTo>
                  <a:pt x="678256" y="134683"/>
                </a:lnTo>
                <a:lnTo>
                  <a:pt x="678789" y="140081"/>
                </a:lnTo>
                <a:lnTo>
                  <a:pt x="680173" y="150368"/>
                </a:lnTo>
                <a:lnTo>
                  <a:pt x="680885" y="156273"/>
                </a:lnTo>
                <a:lnTo>
                  <a:pt x="682790" y="173456"/>
                </a:lnTo>
                <a:lnTo>
                  <a:pt x="682790" y="174091"/>
                </a:lnTo>
                <a:lnTo>
                  <a:pt x="645236" y="176961"/>
                </a:lnTo>
                <a:lnTo>
                  <a:pt x="631863" y="179501"/>
                </a:lnTo>
                <a:lnTo>
                  <a:pt x="626452" y="183324"/>
                </a:lnTo>
                <a:lnTo>
                  <a:pt x="626452" y="188734"/>
                </a:lnTo>
                <a:lnTo>
                  <a:pt x="685012" y="196380"/>
                </a:lnTo>
                <a:lnTo>
                  <a:pt x="726706" y="196380"/>
                </a:lnTo>
                <a:lnTo>
                  <a:pt x="801865" y="195656"/>
                </a:lnTo>
                <a:lnTo>
                  <a:pt x="812419" y="195211"/>
                </a:lnTo>
                <a:lnTo>
                  <a:pt x="816140" y="194462"/>
                </a:lnTo>
                <a:lnTo>
                  <a:pt x="820597" y="192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947420" y="6718682"/>
            <a:ext cx="344999" cy="22661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53600" y="4059799"/>
            <a:ext cx="393234" cy="23034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754380" y="4062897"/>
            <a:ext cx="573756" cy="228908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436755" y="4051819"/>
            <a:ext cx="798381" cy="24364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344518" y="4042178"/>
            <a:ext cx="380601" cy="24322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833807" y="4057632"/>
            <a:ext cx="632600" cy="24846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574751" y="4043507"/>
            <a:ext cx="864152" cy="26791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255848" y="4442845"/>
            <a:ext cx="1525517" cy="24258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896107" y="4473283"/>
            <a:ext cx="384300" cy="188650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7395959" y="4438860"/>
            <a:ext cx="543560" cy="239395"/>
          </a:xfrm>
          <a:custGeom>
            <a:avLst/>
            <a:gdLst/>
            <a:ahLst/>
            <a:cxnLst/>
            <a:rect l="l" t="t" r="r" b="b"/>
            <a:pathLst>
              <a:path w="543559" h="239395">
                <a:moveTo>
                  <a:pt x="146659" y="62712"/>
                </a:moveTo>
                <a:lnTo>
                  <a:pt x="143891" y="57492"/>
                </a:lnTo>
                <a:lnTo>
                  <a:pt x="142963" y="55638"/>
                </a:lnTo>
                <a:lnTo>
                  <a:pt x="125133" y="44577"/>
                </a:lnTo>
                <a:lnTo>
                  <a:pt x="113969" y="38430"/>
                </a:lnTo>
                <a:lnTo>
                  <a:pt x="103924" y="32893"/>
                </a:lnTo>
                <a:lnTo>
                  <a:pt x="84239" y="23050"/>
                </a:lnTo>
                <a:lnTo>
                  <a:pt x="80860" y="23050"/>
                </a:lnTo>
                <a:lnTo>
                  <a:pt x="77787" y="16598"/>
                </a:lnTo>
                <a:lnTo>
                  <a:pt x="77254" y="12293"/>
                </a:lnTo>
                <a:lnTo>
                  <a:pt x="76250" y="4914"/>
                </a:lnTo>
                <a:lnTo>
                  <a:pt x="73482" y="0"/>
                </a:lnTo>
                <a:lnTo>
                  <a:pt x="66725" y="0"/>
                </a:lnTo>
                <a:lnTo>
                  <a:pt x="64566" y="5524"/>
                </a:lnTo>
                <a:lnTo>
                  <a:pt x="63449" y="11684"/>
                </a:lnTo>
                <a:lnTo>
                  <a:pt x="63334" y="18135"/>
                </a:lnTo>
                <a:lnTo>
                  <a:pt x="63246" y="21348"/>
                </a:lnTo>
                <a:lnTo>
                  <a:pt x="62611" y="25400"/>
                </a:lnTo>
                <a:lnTo>
                  <a:pt x="60896" y="32893"/>
                </a:lnTo>
                <a:lnTo>
                  <a:pt x="57492" y="46723"/>
                </a:lnTo>
                <a:lnTo>
                  <a:pt x="52692" y="67703"/>
                </a:lnTo>
                <a:lnTo>
                  <a:pt x="51384" y="78473"/>
                </a:lnTo>
                <a:lnTo>
                  <a:pt x="53822" y="82435"/>
                </a:lnTo>
                <a:lnTo>
                  <a:pt x="60261" y="83007"/>
                </a:lnTo>
                <a:lnTo>
                  <a:pt x="65468" y="82575"/>
                </a:lnTo>
                <a:lnTo>
                  <a:pt x="68491" y="79552"/>
                </a:lnTo>
                <a:lnTo>
                  <a:pt x="70472" y="71335"/>
                </a:lnTo>
                <a:lnTo>
                  <a:pt x="74409" y="41503"/>
                </a:lnTo>
                <a:lnTo>
                  <a:pt x="76250" y="39662"/>
                </a:lnTo>
                <a:lnTo>
                  <a:pt x="78714" y="38430"/>
                </a:lnTo>
                <a:lnTo>
                  <a:pt x="95313" y="51333"/>
                </a:lnTo>
                <a:lnTo>
                  <a:pt x="117449" y="62103"/>
                </a:lnTo>
                <a:lnTo>
                  <a:pt x="126974" y="69176"/>
                </a:lnTo>
                <a:lnTo>
                  <a:pt x="135585" y="75323"/>
                </a:lnTo>
                <a:lnTo>
                  <a:pt x="143268" y="75323"/>
                </a:lnTo>
                <a:lnTo>
                  <a:pt x="146659" y="62712"/>
                </a:lnTo>
                <a:close/>
              </a:path>
              <a:path w="543559" h="239395">
                <a:moveTo>
                  <a:pt x="155917" y="222592"/>
                </a:moveTo>
                <a:lnTo>
                  <a:pt x="150977" y="183870"/>
                </a:lnTo>
                <a:lnTo>
                  <a:pt x="116281" y="167538"/>
                </a:lnTo>
                <a:lnTo>
                  <a:pt x="110642" y="167563"/>
                </a:lnTo>
                <a:lnTo>
                  <a:pt x="78714" y="169100"/>
                </a:lnTo>
                <a:lnTo>
                  <a:pt x="61315" y="169672"/>
                </a:lnTo>
                <a:lnTo>
                  <a:pt x="51409" y="170230"/>
                </a:lnTo>
                <a:lnTo>
                  <a:pt x="45262" y="171107"/>
                </a:lnTo>
                <a:lnTo>
                  <a:pt x="39204" y="172631"/>
                </a:lnTo>
                <a:lnTo>
                  <a:pt x="29514" y="175247"/>
                </a:lnTo>
                <a:lnTo>
                  <a:pt x="29514" y="188772"/>
                </a:lnTo>
                <a:lnTo>
                  <a:pt x="40741" y="190614"/>
                </a:lnTo>
                <a:lnTo>
                  <a:pt x="47777" y="191668"/>
                </a:lnTo>
                <a:lnTo>
                  <a:pt x="54902" y="192151"/>
                </a:lnTo>
                <a:lnTo>
                  <a:pt x="66446" y="192176"/>
                </a:lnTo>
                <a:lnTo>
                  <a:pt x="86702" y="191846"/>
                </a:lnTo>
                <a:lnTo>
                  <a:pt x="129438" y="190614"/>
                </a:lnTo>
                <a:lnTo>
                  <a:pt x="130048" y="211836"/>
                </a:lnTo>
                <a:lnTo>
                  <a:pt x="130365" y="223520"/>
                </a:lnTo>
                <a:lnTo>
                  <a:pt x="133121" y="234581"/>
                </a:lnTo>
                <a:lnTo>
                  <a:pt x="138353" y="238887"/>
                </a:lnTo>
                <a:lnTo>
                  <a:pt x="152184" y="238887"/>
                </a:lnTo>
                <a:lnTo>
                  <a:pt x="154343" y="231508"/>
                </a:lnTo>
                <a:lnTo>
                  <a:pt x="155549" y="226936"/>
                </a:lnTo>
                <a:lnTo>
                  <a:pt x="155917" y="222592"/>
                </a:lnTo>
                <a:close/>
              </a:path>
              <a:path w="543559" h="239395">
                <a:moveTo>
                  <a:pt x="170649" y="125971"/>
                </a:moveTo>
                <a:lnTo>
                  <a:pt x="149860" y="113131"/>
                </a:lnTo>
                <a:lnTo>
                  <a:pt x="145199" y="113220"/>
                </a:lnTo>
                <a:lnTo>
                  <a:pt x="137871" y="113880"/>
                </a:lnTo>
                <a:lnTo>
                  <a:pt x="125133" y="115290"/>
                </a:lnTo>
                <a:lnTo>
                  <a:pt x="105460" y="117132"/>
                </a:lnTo>
                <a:lnTo>
                  <a:pt x="103606" y="107302"/>
                </a:lnTo>
                <a:lnTo>
                  <a:pt x="99809" y="85788"/>
                </a:lnTo>
                <a:lnTo>
                  <a:pt x="97345" y="74739"/>
                </a:lnTo>
                <a:lnTo>
                  <a:pt x="95186" y="70675"/>
                </a:lnTo>
                <a:lnTo>
                  <a:pt x="92240" y="70091"/>
                </a:lnTo>
                <a:lnTo>
                  <a:pt x="88849" y="70091"/>
                </a:lnTo>
                <a:lnTo>
                  <a:pt x="87630" y="74091"/>
                </a:lnTo>
                <a:lnTo>
                  <a:pt x="85471" y="77774"/>
                </a:lnTo>
                <a:lnTo>
                  <a:pt x="87007" y="96837"/>
                </a:lnTo>
                <a:lnTo>
                  <a:pt x="87934" y="116217"/>
                </a:lnTo>
                <a:lnTo>
                  <a:pt x="76555" y="118059"/>
                </a:lnTo>
                <a:lnTo>
                  <a:pt x="68986" y="118745"/>
                </a:lnTo>
                <a:lnTo>
                  <a:pt x="62103" y="118897"/>
                </a:lnTo>
                <a:lnTo>
                  <a:pt x="52006" y="118491"/>
                </a:lnTo>
                <a:lnTo>
                  <a:pt x="21526" y="116738"/>
                </a:lnTo>
                <a:lnTo>
                  <a:pt x="14300" y="116446"/>
                </a:lnTo>
                <a:lnTo>
                  <a:pt x="10541" y="116497"/>
                </a:lnTo>
                <a:lnTo>
                  <a:pt x="7696" y="116827"/>
                </a:lnTo>
                <a:lnTo>
                  <a:pt x="3390" y="117436"/>
                </a:lnTo>
                <a:lnTo>
                  <a:pt x="2159" y="121437"/>
                </a:lnTo>
                <a:lnTo>
                  <a:pt x="0" y="127901"/>
                </a:lnTo>
                <a:lnTo>
                  <a:pt x="1536" y="128511"/>
                </a:lnTo>
                <a:lnTo>
                  <a:pt x="2768" y="130048"/>
                </a:lnTo>
                <a:lnTo>
                  <a:pt x="35052" y="137426"/>
                </a:lnTo>
                <a:lnTo>
                  <a:pt x="97739" y="141274"/>
                </a:lnTo>
                <a:lnTo>
                  <a:pt x="107264" y="141236"/>
                </a:lnTo>
                <a:lnTo>
                  <a:pt x="115354" y="140906"/>
                </a:lnTo>
                <a:lnTo>
                  <a:pt x="126060" y="140195"/>
                </a:lnTo>
                <a:lnTo>
                  <a:pt x="137744" y="139268"/>
                </a:lnTo>
                <a:lnTo>
                  <a:pt x="146342" y="137121"/>
                </a:lnTo>
                <a:lnTo>
                  <a:pt x="162902" y="133705"/>
                </a:lnTo>
                <a:lnTo>
                  <a:pt x="170408" y="130581"/>
                </a:lnTo>
                <a:lnTo>
                  <a:pt x="170649" y="125971"/>
                </a:lnTo>
                <a:close/>
              </a:path>
              <a:path w="543559" h="239395">
                <a:moveTo>
                  <a:pt x="317131" y="159778"/>
                </a:moveTo>
                <a:lnTo>
                  <a:pt x="317030" y="154647"/>
                </a:lnTo>
                <a:lnTo>
                  <a:pt x="316636" y="147231"/>
                </a:lnTo>
                <a:lnTo>
                  <a:pt x="315455" y="128816"/>
                </a:lnTo>
                <a:lnTo>
                  <a:pt x="314426" y="112217"/>
                </a:lnTo>
                <a:lnTo>
                  <a:pt x="313563" y="98412"/>
                </a:lnTo>
                <a:lnTo>
                  <a:pt x="310946" y="80429"/>
                </a:lnTo>
                <a:lnTo>
                  <a:pt x="306197" y="73812"/>
                </a:lnTo>
                <a:lnTo>
                  <a:pt x="297611" y="72859"/>
                </a:lnTo>
                <a:lnTo>
                  <a:pt x="295452" y="72859"/>
                </a:lnTo>
                <a:lnTo>
                  <a:pt x="294538" y="73164"/>
                </a:lnTo>
                <a:lnTo>
                  <a:pt x="292379" y="74396"/>
                </a:lnTo>
                <a:lnTo>
                  <a:pt x="293611" y="112217"/>
                </a:lnTo>
                <a:lnTo>
                  <a:pt x="256413" y="111594"/>
                </a:lnTo>
                <a:lnTo>
                  <a:pt x="245656" y="109753"/>
                </a:lnTo>
                <a:lnTo>
                  <a:pt x="244424" y="107302"/>
                </a:lnTo>
                <a:lnTo>
                  <a:pt x="240322" y="100838"/>
                </a:lnTo>
                <a:lnTo>
                  <a:pt x="238163" y="97434"/>
                </a:lnTo>
                <a:lnTo>
                  <a:pt x="233578" y="91833"/>
                </a:lnTo>
                <a:lnTo>
                  <a:pt x="231203" y="90246"/>
                </a:lnTo>
                <a:lnTo>
                  <a:pt x="231203" y="123901"/>
                </a:lnTo>
                <a:lnTo>
                  <a:pt x="231203" y="137121"/>
                </a:lnTo>
                <a:lnTo>
                  <a:pt x="223824" y="141122"/>
                </a:lnTo>
                <a:lnTo>
                  <a:pt x="210604" y="135280"/>
                </a:lnTo>
                <a:lnTo>
                  <a:pt x="204762" y="132816"/>
                </a:lnTo>
                <a:lnTo>
                  <a:pt x="200152" y="129438"/>
                </a:lnTo>
                <a:lnTo>
                  <a:pt x="198920" y="125133"/>
                </a:lnTo>
                <a:lnTo>
                  <a:pt x="198920" y="110375"/>
                </a:lnTo>
                <a:lnTo>
                  <a:pt x="203225" y="106070"/>
                </a:lnTo>
                <a:lnTo>
                  <a:pt x="207225" y="101765"/>
                </a:lnTo>
                <a:lnTo>
                  <a:pt x="224129" y="100838"/>
                </a:lnTo>
                <a:lnTo>
                  <a:pt x="227507" y="104838"/>
                </a:lnTo>
                <a:lnTo>
                  <a:pt x="230581" y="108521"/>
                </a:lnTo>
                <a:lnTo>
                  <a:pt x="231203" y="123901"/>
                </a:lnTo>
                <a:lnTo>
                  <a:pt x="231203" y="90246"/>
                </a:lnTo>
                <a:lnTo>
                  <a:pt x="228422" y="88379"/>
                </a:lnTo>
                <a:lnTo>
                  <a:pt x="220433" y="85001"/>
                </a:lnTo>
                <a:lnTo>
                  <a:pt x="212458" y="82029"/>
                </a:lnTo>
                <a:lnTo>
                  <a:pt x="207340" y="81368"/>
                </a:lnTo>
                <a:lnTo>
                  <a:pt x="202844" y="83337"/>
                </a:lnTo>
                <a:lnTo>
                  <a:pt x="183235" y="123901"/>
                </a:lnTo>
                <a:lnTo>
                  <a:pt x="183349" y="132194"/>
                </a:lnTo>
                <a:lnTo>
                  <a:pt x="186004" y="139268"/>
                </a:lnTo>
                <a:lnTo>
                  <a:pt x="190614" y="143573"/>
                </a:lnTo>
                <a:lnTo>
                  <a:pt x="197383" y="150037"/>
                </a:lnTo>
                <a:lnTo>
                  <a:pt x="208762" y="154647"/>
                </a:lnTo>
                <a:lnTo>
                  <a:pt x="218313" y="157797"/>
                </a:lnTo>
                <a:lnTo>
                  <a:pt x="224091" y="159143"/>
                </a:lnTo>
                <a:lnTo>
                  <a:pt x="228422" y="158927"/>
                </a:lnTo>
                <a:lnTo>
                  <a:pt x="233654" y="157416"/>
                </a:lnTo>
                <a:lnTo>
                  <a:pt x="242265" y="154647"/>
                </a:lnTo>
                <a:lnTo>
                  <a:pt x="245656" y="142963"/>
                </a:lnTo>
                <a:lnTo>
                  <a:pt x="246227" y="141122"/>
                </a:lnTo>
                <a:lnTo>
                  <a:pt x="249034" y="132194"/>
                </a:lnTo>
                <a:lnTo>
                  <a:pt x="277926" y="132194"/>
                </a:lnTo>
                <a:lnTo>
                  <a:pt x="286842" y="130975"/>
                </a:lnTo>
                <a:lnTo>
                  <a:pt x="294843" y="128816"/>
                </a:lnTo>
                <a:lnTo>
                  <a:pt x="294843" y="167868"/>
                </a:lnTo>
                <a:lnTo>
                  <a:pt x="298831" y="179235"/>
                </a:lnTo>
                <a:lnTo>
                  <a:pt x="309600" y="179235"/>
                </a:lnTo>
                <a:lnTo>
                  <a:pt x="313905" y="174320"/>
                </a:lnTo>
                <a:lnTo>
                  <a:pt x="316674" y="171551"/>
                </a:lnTo>
                <a:lnTo>
                  <a:pt x="316979" y="164325"/>
                </a:lnTo>
                <a:lnTo>
                  <a:pt x="317131" y="159778"/>
                </a:lnTo>
                <a:close/>
              </a:path>
              <a:path w="543559" h="239395">
                <a:moveTo>
                  <a:pt x="375285" y="185077"/>
                </a:moveTo>
                <a:lnTo>
                  <a:pt x="375069" y="180936"/>
                </a:lnTo>
                <a:lnTo>
                  <a:pt x="374408" y="173926"/>
                </a:lnTo>
                <a:lnTo>
                  <a:pt x="372935" y="159562"/>
                </a:lnTo>
                <a:lnTo>
                  <a:pt x="370408" y="133019"/>
                </a:lnTo>
                <a:lnTo>
                  <a:pt x="364934" y="89890"/>
                </a:lnTo>
                <a:lnTo>
                  <a:pt x="349872" y="58724"/>
                </a:lnTo>
                <a:lnTo>
                  <a:pt x="345262" y="61798"/>
                </a:lnTo>
                <a:lnTo>
                  <a:pt x="341884" y="63334"/>
                </a:lnTo>
                <a:lnTo>
                  <a:pt x="346240" y="107670"/>
                </a:lnTo>
                <a:lnTo>
                  <a:pt x="347167" y="153873"/>
                </a:lnTo>
                <a:lnTo>
                  <a:pt x="347472" y="166649"/>
                </a:lnTo>
                <a:lnTo>
                  <a:pt x="347853" y="173926"/>
                </a:lnTo>
                <a:lnTo>
                  <a:pt x="348488" y="180314"/>
                </a:lnTo>
                <a:lnTo>
                  <a:pt x="349567" y="190309"/>
                </a:lnTo>
                <a:lnTo>
                  <a:pt x="353555" y="194614"/>
                </a:lnTo>
                <a:lnTo>
                  <a:pt x="361556" y="203835"/>
                </a:lnTo>
                <a:lnTo>
                  <a:pt x="375081" y="193687"/>
                </a:lnTo>
                <a:lnTo>
                  <a:pt x="375183" y="190309"/>
                </a:lnTo>
                <a:lnTo>
                  <a:pt x="375285" y="185077"/>
                </a:lnTo>
                <a:close/>
              </a:path>
              <a:path w="543559" h="239395">
                <a:moveTo>
                  <a:pt x="472846" y="160489"/>
                </a:moveTo>
                <a:lnTo>
                  <a:pt x="469773" y="154647"/>
                </a:lnTo>
                <a:lnTo>
                  <a:pt x="461467" y="146037"/>
                </a:lnTo>
                <a:lnTo>
                  <a:pt x="453783" y="139890"/>
                </a:lnTo>
                <a:lnTo>
                  <a:pt x="448259" y="134962"/>
                </a:lnTo>
                <a:lnTo>
                  <a:pt x="446125" y="132511"/>
                </a:lnTo>
                <a:lnTo>
                  <a:pt x="442417" y="128206"/>
                </a:lnTo>
                <a:lnTo>
                  <a:pt x="435648" y="120205"/>
                </a:lnTo>
                <a:lnTo>
                  <a:pt x="427659" y="114363"/>
                </a:lnTo>
                <a:lnTo>
                  <a:pt x="419354" y="107607"/>
                </a:lnTo>
                <a:lnTo>
                  <a:pt x="423659" y="91922"/>
                </a:lnTo>
                <a:lnTo>
                  <a:pt x="427659" y="77774"/>
                </a:lnTo>
                <a:lnTo>
                  <a:pt x="424891" y="57175"/>
                </a:lnTo>
                <a:lnTo>
                  <a:pt x="414121" y="57175"/>
                </a:lnTo>
                <a:lnTo>
                  <a:pt x="412902" y="62712"/>
                </a:lnTo>
                <a:lnTo>
                  <a:pt x="412584" y="63639"/>
                </a:lnTo>
                <a:lnTo>
                  <a:pt x="409575" y="77774"/>
                </a:lnTo>
                <a:lnTo>
                  <a:pt x="404596" y="99923"/>
                </a:lnTo>
                <a:lnTo>
                  <a:pt x="402132" y="109753"/>
                </a:lnTo>
                <a:lnTo>
                  <a:pt x="397141" y="131584"/>
                </a:lnTo>
                <a:lnTo>
                  <a:pt x="393649" y="147612"/>
                </a:lnTo>
                <a:lnTo>
                  <a:pt x="392239" y="155803"/>
                </a:lnTo>
                <a:lnTo>
                  <a:pt x="391718" y="160489"/>
                </a:lnTo>
                <a:lnTo>
                  <a:pt x="390448" y="172783"/>
                </a:lnTo>
                <a:lnTo>
                  <a:pt x="391985" y="176784"/>
                </a:lnTo>
                <a:lnTo>
                  <a:pt x="396913" y="178015"/>
                </a:lnTo>
                <a:lnTo>
                  <a:pt x="404596" y="180162"/>
                </a:lnTo>
                <a:lnTo>
                  <a:pt x="411048" y="169710"/>
                </a:lnTo>
                <a:lnTo>
                  <a:pt x="412280" y="153111"/>
                </a:lnTo>
                <a:lnTo>
                  <a:pt x="414121" y="135280"/>
                </a:lnTo>
                <a:lnTo>
                  <a:pt x="416280" y="133426"/>
                </a:lnTo>
                <a:lnTo>
                  <a:pt x="419049" y="132511"/>
                </a:lnTo>
                <a:lnTo>
                  <a:pt x="431342" y="145732"/>
                </a:lnTo>
                <a:lnTo>
                  <a:pt x="443026" y="157721"/>
                </a:lnTo>
                <a:lnTo>
                  <a:pt x="457314" y="169913"/>
                </a:lnTo>
                <a:lnTo>
                  <a:pt x="465048" y="174548"/>
                </a:lnTo>
                <a:lnTo>
                  <a:pt x="468922" y="172161"/>
                </a:lnTo>
                <a:lnTo>
                  <a:pt x="471614" y="163258"/>
                </a:lnTo>
                <a:lnTo>
                  <a:pt x="472846" y="160489"/>
                </a:lnTo>
                <a:close/>
              </a:path>
              <a:path w="543559" h="239395">
                <a:moveTo>
                  <a:pt x="543407" y="183464"/>
                </a:moveTo>
                <a:lnTo>
                  <a:pt x="534962" y="120205"/>
                </a:lnTo>
                <a:lnTo>
                  <a:pt x="527570" y="76238"/>
                </a:lnTo>
                <a:lnTo>
                  <a:pt x="519582" y="59639"/>
                </a:lnTo>
                <a:lnTo>
                  <a:pt x="510362" y="59639"/>
                </a:lnTo>
                <a:lnTo>
                  <a:pt x="509130" y="62103"/>
                </a:lnTo>
                <a:lnTo>
                  <a:pt x="507593" y="63639"/>
                </a:lnTo>
                <a:lnTo>
                  <a:pt x="510044" y="79324"/>
                </a:lnTo>
                <a:lnTo>
                  <a:pt x="512394" y="92824"/>
                </a:lnTo>
                <a:lnTo>
                  <a:pt x="512508" y="113753"/>
                </a:lnTo>
                <a:lnTo>
                  <a:pt x="464858" y="112826"/>
                </a:lnTo>
                <a:lnTo>
                  <a:pt x="451332" y="114681"/>
                </a:lnTo>
                <a:lnTo>
                  <a:pt x="448868" y="116827"/>
                </a:lnTo>
                <a:lnTo>
                  <a:pt x="446100" y="119595"/>
                </a:lnTo>
                <a:lnTo>
                  <a:pt x="446709" y="122669"/>
                </a:lnTo>
                <a:lnTo>
                  <a:pt x="450405" y="126365"/>
                </a:lnTo>
                <a:lnTo>
                  <a:pt x="454088" y="129120"/>
                </a:lnTo>
                <a:lnTo>
                  <a:pt x="467004" y="131584"/>
                </a:lnTo>
                <a:lnTo>
                  <a:pt x="485762" y="131889"/>
                </a:lnTo>
                <a:lnTo>
                  <a:pt x="515277" y="132816"/>
                </a:lnTo>
                <a:lnTo>
                  <a:pt x="515391" y="155803"/>
                </a:lnTo>
                <a:lnTo>
                  <a:pt x="515569" y="160820"/>
                </a:lnTo>
                <a:lnTo>
                  <a:pt x="515645" y="163563"/>
                </a:lnTo>
                <a:lnTo>
                  <a:pt x="515607" y="174548"/>
                </a:lnTo>
                <a:lnTo>
                  <a:pt x="514654" y="194919"/>
                </a:lnTo>
                <a:lnTo>
                  <a:pt x="527875" y="205371"/>
                </a:lnTo>
                <a:lnTo>
                  <a:pt x="536486" y="198615"/>
                </a:lnTo>
                <a:lnTo>
                  <a:pt x="541820" y="193548"/>
                </a:lnTo>
                <a:lnTo>
                  <a:pt x="543407" y="1834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053527" y="4436091"/>
            <a:ext cx="598805" cy="249554"/>
          </a:xfrm>
          <a:custGeom>
            <a:avLst/>
            <a:gdLst/>
            <a:ahLst/>
            <a:cxnLst/>
            <a:rect l="l" t="t" r="r" b="b"/>
            <a:pathLst>
              <a:path w="598804" h="249554">
                <a:moveTo>
                  <a:pt x="99606" y="127901"/>
                </a:moveTo>
                <a:lnTo>
                  <a:pt x="77876" y="106680"/>
                </a:lnTo>
                <a:lnTo>
                  <a:pt x="63195" y="95808"/>
                </a:lnTo>
                <a:lnTo>
                  <a:pt x="57759" y="91643"/>
                </a:lnTo>
                <a:lnTo>
                  <a:pt x="54571" y="88874"/>
                </a:lnTo>
                <a:lnTo>
                  <a:pt x="51650" y="85928"/>
                </a:lnTo>
                <a:lnTo>
                  <a:pt x="47028" y="81165"/>
                </a:lnTo>
                <a:lnTo>
                  <a:pt x="47028" y="72250"/>
                </a:lnTo>
                <a:lnTo>
                  <a:pt x="51333" y="70091"/>
                </a:lnTo>
                <a:lnTo>
                  <a:pt x="74701" y="70091"/>
                </a:lnTo>
                <a:lnTo>
                  <a:pt x="89458" y="63944"/>
                </a:lnTo>
                <a:lnTo>
                  <a:pt x="89458" y="53492"/>
                </a:lnTo>
                <a:lnTo>
                  <a:pt x="83007" y="51955"/>
                </a:lnTo>
                <a:lnTo>
                  <a:pt x="78968" y="50711"/>
                </a:lnTo>
                <a:lnTo>
                  <a:pt x="73723" y="50076"/>
                </a:lnTo>
                <a:lnTo>
                  <a:pt x="63792" y="49834"/>
                </a:lnTo>
                <a:lnTo>
                  <a:pt x="45656" y="49809"/>
                </a:lnTo>
                <a:lnTo>
                  <a:pt x="27508" y="49834"/>
                </a:lnTo>
                <a:lnTo>
                  <a:pt x="0" y="62407"/>
                </a:lnTo>
                <a:lnTo>
                  <a:pt x="3683" y="65786"/>
                </a:lnTo>
                <a:lnTo>
                  <a:pt x="9525" y="67640"/>
                </a:lnTo>
                <a:lnTo>
                  <a:pt x="19672" y="70091"/>
                </a:lnTo>
                <a:lnTo>
                  <a:pt x="30734" y="70091"/>
                </a:lnTo>
                <a:lnTo>
                  <a:pt x="30822" y="72250"/>
                </a:lnTo>
                <a:lnTo>
                  <a:pt x="30899" y="76758"/>
                </a:lnTo>
                <a:lnTo>
                  <a:pt x="30378" y="80467"/>
                </a:lnTo>
                <a:lnTo>
                  <a:pt x="28879" y="87591"/>
                </a:lnTo>
                <a:lnTo>
                  <a:pt x="25819" y="101142"/>
                </a:lnTo>
                <a:lnTo>
                  <a:pt x="22860" y="115595"/>
                </a:lnTo>
                <a:lnTo>
                  <a:pt x="21272" y="124244"/>
                </a:lnTo>
                <a:lnTo>
                  <a:pt x="20751" y="129374"/>
                </a:lnTo>
                <a:lnTo>
                  <a:pt x="20904" y="142963"/>
                </a:lnTo>
                <a:lnTo>
                  <a:pt x="27051" y="144500"/>
                </a:lnTo>
                <a:lnTo>
                  <a:pt x="28587" y="145110"/>
                </a:lnTo>
                <a:lnTo>
                  <a:pt x="31051" y="145427"/>
                </a:lnTo>
                <a:lnTo>
                  <a:pt x="33502" y="145427"/>
                </a:lnTo>
                <a:lnTo>
                  <a:pt x="42354" y="121285"/>
                </a:lnTo>
                <a:lnTo>
                  <a:pt x="43053" y="117284"/>
                </a:lnTo>
                <a:lnTo>
                  <a:pt x="44881" y="107607"/>
                </a:lnTo>
                <a:lnTo>
                  <a:pt x="45491" y="106984"/>
                </a:lnTo>
                <a:lnTo>
                  <a:pt x="45491" y="106680"/>
                </a:lnTo>
                <a:lnTo>
                  <a:pt x="50419" y="110680"/>
                </a:lnTo>
                <a:lnTo>
                  <a:pt x="59334" y="118059"/>
                </a:lnTo>
                <a:lnTo>
                  <a:pt x="63944" y="122059"/>
                </a:lnTo>
                <a:lnTo>
                  <a:pt x="72059" y="129374"/>
                </a:lnTo>
                <a:lnTo>
                  <a:pt x="76987" y="133350"/>
                </a:lnTo>
                <a:lnTo>
                  <a:pt x="80733" y="135369"/>
                </a:lnTo>
                <a:lnTo>
                  <a:pt x="85305" y="136817"/>
                </a:lnTo>
                <a:lnTo>
                  <a:pt x="92837" y="138963"/>
                </a:lnTo>
                <a:lnTo>
                  <a:pt x="97142" y="131889"/>
                </a:lnTo>
                <a:lnTo>
                  <a:pt x="99606" y="127901"/>
                </a:lnTo>
                <a:close/>
              </a:path>
              <a:path w="598804" h="249554">
                <a:moveTo>
                  <a:pt x="156171" y="208445"/>
                </a:moveTo>
                <a:lnTo>
                  <a:pt x="152488" y="205994"/>
                </a:lnTo>
                <a:lnTo>
                  <a:pt x="151142" y="205371"/>
                </a:lnTo>
                <a:lnTo>
                  <a:pt x="150190" y="204939"/>
                </a:lnTo>
                <a:lnTo>
                  <a:pt x="145681" y="204495"/>
                </a:lnTo>
                <a:lnTo>
                  <a:pt x="135585" y="204558"/>
                </a:lnTo>
                <a:lnTo>
                  <a:pt x="116509" y="205066"/>
                </a:lnTo>
                <a:lnTo>
                  <a:pt x="107289" y="205066"/>
                </a:lnTo>
                <a:lnTo>
                  <a:pt x="99606" y="205371"/>
                </a:lnTo>
                <a:lnTo>
                  <a:pt x="93764" y="205371"/>
                </a:lnTo>
                <a:lnTo>
                  <a:pt x="80238" y="189077"/>
                </a:lnTo>
                <a:lnTo>
                  <a:pt x="79629" y="185394"/>
                </a:lnTo>
                <a:lnTo>
                  <a:pt x="79006" y="183553"/>
                </a:lnTo>
                <a:lnTo>
                  <a:pt x="77470" y="172478"/>
                </a:lnTo>
                <a:lnTo>
                  <a:pt x="68554" y="155879"/>
                </a:lnTo>
                <a:lnTo>
                  <a:pt x="61175" y="155879"/>
                </a:lnTo>
                <a:lnTo>
                  <a:pt x="59944" y="164172"/>
                </a:lnTo>
                <a:lnTo>
                  <a:pt x="59944" y="198920"/>
                </a:lnTo>
                <a:lnTo>
                  <a:pt x="61480" y="213067"/>
                </a:lnTo>
                <a:lnTo>
                  <a:pt x="101447" y="229362"/>
                </a:lnTo>
                <a:lnTo>
                  <a:pt x="114973" y="229666"/>
                </a:lnTo>
                <a:lnTo>
                  <a:pt x="127850" y="229654"/>
                </a:lnTo>
                <a:lnTo>
                  <a:pt x="155257" y="218287"/>
                </a:lnTo>
                <a:lnTo>
                  <a:pt x="156171" y="208445"/>
                </a:lnTo>
                <a:close/>
              </a:path>
              <a:path w="598804" h="249554">
                <a:moveTo>
                  <a:pt x="164477" y="146342"/>
                </a:moveTo>
                <a:lnTo>
                  <a:pt x="163055" y="103606"/>
                </a:lnTo>
                <a:lnTo>
                  <a:pt x="162636" y="96532"/>
                </a:lnTo>
                <a:lnTo>
                  <a:pt x="155562" y="54102"/>
                </a:lnTo>
                <a:lnTo>
                  <a:pt x="150329" y="44272"/>
                </a:lnTo>
                <a:lnTo>
                  <a:pt x="137731" y="44272"/>
                </a:lnTo>
                <a:lnTo>
                  <a:pt x="139192" y="63944"/>
                </a:lnTo>
                <a:lnTo>
                  <a:pt x="141109" y="85775"/>
                </a:lnTo>
                <a:lnTo>
                  <a:pt x="127279" y="85775"/>
                </a:lnTo>
                <a:lnTo>
                  <a:pt x="119062" y="85839"/>
                </a:lnTo>
                <a:lnTo>
                  <a:pt x="113423" y="86309"/>
                </a:lnTo>
                <a:lnTo>
                  <a:pt x="107759" y="87591"/>
                </a:lnTo>
                <a:lnTo>
                  <a:pt x="85458" y="94386"/>
                </a:lnTo>
                <a:lnTo>
                  <a:pt x="86080" y="98386"/>
                </a:lnTo>
                <a:lnTo>
                  <a:pt x="88163" y="105600"/>
                </a:lnTo>
                <a:lnTo>
                  <a:pt x="92341" y="108877"/>
                </a:lnTo>
                <a:lnTo>
                  <a:pt x="101777" y="108978"/>
                </a:lnTo>
                <a:lnTo>
                  <a:pt x="119595" y="106680"/>
                </a:lnTo>
                <a:lnTo>
                  <a:pt x="138645" y="103606"/>
                </a:lnTo>
                <a:lnTo>
                  <a:pt x="139268" y="104838"/>
                </a:lnTo>
                <a:lnTo>
                  <a:pt x="140474" y="129463"/>
                </a:lnTo>
                <a:lnTo>
                  <a:pt x="140576" y="133350"/>
                </a:lnTo>
                <a:lnTo>
                  <a:pt x="141414" y="150647"/>
                </a:lnTo>
                <a:lnTo>
                  <a:pt x="143268" y="158026"/>
                </a:lnTo>
                <a:lnTo>
                  <a:pt x="149110" y="159562"/>
                </a:lnTo>
                <a:lnTo>
                  <a:pt x="155867" y="162331"/>
                </a:lnTo>
                <a:lnTo>
                  <a:pt x="160477" y="159258"/>
                </a:lnTo>
                <a:lnTo>
                  <a:pt x="163550" y="157721"/>
                </a:lnTo>
                <a:lnTo>
                  <a:pt x="164477" y="146342"/>
                </a:lnTo>
                <a:close/>
              </a:path>
              <a:path w="598804" h="249554">
                <a:moveTo>
                  <a:pt x="312356" y="226898"/>
                </a:moveTo>
                <a:lnTo>
                  <a:pt x="311734" y="214604"/>
                </a:lnTo>
                <a:lnTo>
                  <a:pt x="311124" y="200152"/>
                </a:lnTo>
                <a:lnTo>
                  <a:pt x="309283" y="197383"/>
                </a:lnTo>
                <a:lnTo>
                  <a:pt x="302514" y="187236"/>
                </a:lnTo>
                <a:lnTo>
                  <a:pt x="296989" y="184619"/>
                </a:lnTo>
                <a:lnTo>
                  <a:pt x="296989" y="203835"/>
                </a:lnTo>
                <a:lnTo>
                  <a:pt x="296989" y="222288"/>
                </a:lnTo>
                <a:lnTo>
                  <a:pt x="293598" y="225361"/>
                </a:lnTo>
                <a:lnTo>
                  <a:pt x="290220" y="228739"/>
                </a:lnTo>
                <a:lnTo>
                  <a:pt x="265938" y="228130"/>
                </a:lnTo>
                <a:lnTo>
                  <a:pt x="261010" y="224434"/>
                </a:lnTo>
                <a:lnTo>
                  <a:pt x="253326" y="219519"/>
                </a:lnTo>
                <a:lnTo>
                  <a:pt x="258241" y="203225"/>
                </a:lnTo>
                <a:lnTo>
                  <a:pt x="268389" y="199224"/>
                </a:lnTo>
                <a:lnTo>
                  <a:pt x="273621" y="197383"/>
                </a:lnTo>
                <a:lnTo>
                  <a:pt x="291147" y="198310"/>
                </a:lnTo>
                <a:lnTo>
                  <a:pt x="293598" y="200456"/>
                </a:lnTo>
                <a:lnTo>
                  <a:pt x="296989" y="203835"/>
                </a:lnTo>
                <a:lnTo>
                  <a:pt x="296989" y="184619"/>
                </a:lnTo>
                <a:lnTo>
                  <a:pt x="290220" y="181394"/>
                </a:lnTo>
                <a:lnTo>
                  <a:pt x="280682" y="177088"/>
                </a:lnTo>
                <a:lnTo>
                  <a:pt x="269011" y="177088"/>
                </a:lnTo>
                <a:lnTo>
                  <a:pt x="258864" y="181394"/>
                </a:lnTo>
                <a:lnTo>
                  <a:pt x="249631" y="186004"/>
                </a:lnTo>
                <a:lnTo>
                  <a:pt x="238569" y="204762"/>
                </a:lnTo>
                <a:lnTo>
                  <a:pt x="238683" y="222288"/>
                </a:lnTo>
                <a:lnTo>
                  <a:pt x="269925" y="249212"/>
                </a:lnTo>
                <a:lnTo>
                  <a:pt x="281305" y="249339"/>
                </a:lnTo>
                <a:lnTo>
                  <a:pt x="290220" y="249339"/>
                </a:lnTo>
                <a:lnTo>
                  <a:pt x="297903" y="246265"/>
                </a:lnTo>
                <a:lnTo>
                  <a:pt x="310515" y="233667"/>
                </a:lnTo>
                <a:lnTo>
                  <a:pt x="311848" y="228739"/>
                </a:lnTo>
                <a:lnTo>
                  <a:pt x="312356" y="226898"/>
                </a:lnTo>
                <a:close/>
              </a:path>
              <a:path w="598804" h="249554">
                <a:moveTo>
                  <a:pt x="346481" y="134353"/>
                </a:moveTo>
                <a:lnTo>
                  <a:pt x="343319" y="133121"/>
                </a:lnTo>
                <a:lnTo>
                  <a:pt x="335407" y="130048"/>
                </a:lnTo>
                <a:lnTo>
                  <a:pt x="330187" y="127584"/>
                </a:lnTo>
                <a:lnTo>
                  <a:pt x="291833" y="129336"/>
                </a:lnTo>
                <a:lnTo>
                  <a:pt x="274231" y="133121"/>
                </a:lnTo>
                <a:lnTo>
                  <a:pt x="269316" y="123901"/>
                </a:lnTo>
                <a:lnTo>
                  <a:pt x="266852" y="109753"/>
                </a:lnTo>
                <a:lnTo>
                  <a:pt x="265010" y="98386"/>
                </a:lnTo>
                <a:lnTo>
                  <a:pt x="292061" y="99606"/>
                </a:lnTo>
                <a:lnTo>
                  <a:pt x="295757" y="98386"/>
                </a:lnTo>
                <a:lnTo>
                  <a:pt x="304050" y="95618"/>
                </a:lnTo>
                <a:lnTo>
                  <a:pt x="306209" y="90385"/>
                </a:lnTo>
                <a:lnTo>
                  <a:pt x="308356" y="82397"/>
                </a:lnTo>
                <a:lnTo>
                  <a:pt x="300824" y="79476"/>
                </a:lnTo>
                <a:lnTo>
                  <a:pt x="296087" y="77774"/>
                </a:lnTo>
                <a:lnTo>
                  <a:pt x="291122" y="76835"/>
                </a:lnTo>
                <a:lnTo>
                  <a:pt x="282905" y="76339"/>
                </a:lnTo>
                <a:lnTo>
                  <a:pt x="268389" y="75933"/>
                </a:lnTo>
                <a:lnTo>
                  <a:pt x="237032" y="74714"/>
                </a:lnTo>
                <a:lnTo>
                  <a:pt x="237032" y="55333"/>
                </a:lnTo>
                <a:lnTo>
                  <a:pt x="265620" y="56870"/>
                </a:lnTo>
                <a:lnTo>
                  <a:pt x="282206" y="57353"/>
                </a:lnTo>
                <a:lnTo>
                  <a:pt x="291109" y="57264"/>
                </a:lnTo>
                <a:lnTo>
                  <a:pt x="295325" y="56362"/>
                </a:lnTo>
                <a:lnTo>
                  <a:pt x="296684" y="55333"/>
                </a:lnTo>
                <a:lnTo>
                  <a:pt x="297903" y="54419"/>
                </a:lnTo>
                <a:lnTo>
                  <a:pt x="301904" y="51650"/>
                </a:lnTo>
                <a:lnTo>
                  <a:pt x="301599" y="47040"/>
                </a:lnTo>
                <a:lnTo>
                  <a:pt x="297903" y="43345"/>
                </a:lnTo>
                <a:lnTo>
                  <a:pt x="295440" y="40576"/>
                </a:lnTo>
                <a:lnTo>
                  <a:pt x="282841" y="39039"/>
                </a:lnTo>
                <a:lnTo>
                  <a:pt x="248716" y="39039"/>
                </a:lnTo>
                <a:lnTo>
                  <a:pt x="238874" y="37198"/>
                </a:lnTo>
                <a:lnTo>
                  <a:pt x="237032" y="34124"/>
                </a:lnTo>
                <a:lnTo>
                  <a:pt x="234264" y="28282"/>
                </a:lnTo>
                <a:lnTo>
                  <a:pt x="234264" y="21831"/>
                </a:lnTo>
                <a:lnTo>
                  <a:pt x="243484" y="20904"/>
                </a:lnTo>
                <a:lnTo>
                  <a:pt x="261315" y="22136"/>
                </a:lnTo>
                <a:lnTo>
                  <a:pt x="280377" y="23672"/>
                </a:lnTo>
                <a:lnTo>
                  <a:pt x="289915" y="22136"/>
                </a:lnTo>
                <a:lnTo>
                  <a:pt x="291363" y="20904"/>
                </a:lnTo>
                <a:lnTo>
                  <a:pt x="293903" y="18745"/>
                </a:lnTo>
                <a:lnTo>
                  <a:pt x="300977" y="11684"/>
                </a:lnTo>
                <a:lnTo>
                  <a:pt x="239496" y="914"/>
                </a:lnTo>
                <a:lnTo>
                  <a:pt x="221665" y="0"/>
                </a:lnTo>
                <a:lnTo>
                  <a:pt x="211213" y="914"/>
                </a:lnTo>
                <a:lnTo>
                  <a:pt x="209981" y="3683"/>
                </a:lnTo>
                <a:lnTo>
                  <a:pt x="208445" y="7988"/>
                </a:lnTo>
                <a:lnTo>
                  <a:pt x="212128" y="15671"/>
                </a:lnTo>
                <a:lnTo>
                  <a:pt x="216738" y="17208"/>
                </a:lnTo>
                <a:lnTo>
                  <a:pt x="221665" y="18745"/>
                </a:lnTo>
                <a:lnTo>
                  <a:pt x="220560" y="21831"/>
                </a:lnTo>
                <a:lnTo>
                  <a:pt x="219036" y="25996"/>
                </a:lnTo>
                <a:lnTo>
                  <a:pt x="218351" y="30429"/>
                </a:lnTo>
                <a:lnTo>
                  <a:pt x="217817" y="39039"/>
                </a:lnTo>
                <a:lnTo>
                  <a:pt x="216192" y="74714"/>
                </a:lnTo>
                <a:lnTo>
                  <a:pt x="216255" y="77774"/>
                </a:lnTo>
                <a:lnTo>
                  <a:pt x="217043" y="86702"/>
                </a:lnTo>
                <a:lnTo>
                  <a:pt x="220738" y="90081"/>
                </a:lnTo>
                <a:lnTo>
                  <a:pt x="225958" y="95618"/>
                </a:lnTo>
                <a:lnTo>
                  <a:pt x="252717" y="99301"/>
                </a:lnTo>
                <a:lnTo>
                  <a:pt x="252717" y="132816"/>
                </a:lnTo>
                <a:lnTo>
                  <a:pt x="240411" y="132816"/>
                </a:lnTo>
                <a:lnTo>
                  <a:pt x="209423" y="133388"/>
                </a:lnTo>
                <a:lnTo>
                  <a:pt x="193065" y="133934"/>
                </a:lnTo>
                <a:lnTo>
                  <a:pt x="185940" y="134759"/>
                </a:lnTo>
                <a:lnTo>
                  <a:pt x="182613" y="136194"/>
                </a:lnTo>
                <a:lnTo>
                  <a:pt x="179844" y="138049"/>
                </a:lnTo>
                <a:lnTo>
                  <a:pt x="179844" y="148183"/>
                </a:lnTo>
                <a:lnTo>
                  <a:pt x="184150" y="151269"/>
                </a:lnTo>
                <a:lnTo>
                  <a:pt x="200494" y="153733"/>
                </a:lnTo>
                <a:lnTo>
                  <a:pt x="210540" y="154305"/>
                </a:lnTo>
                <a:lnTo>
                  <a:pt x="228790" y="154355"/>
                </a:lnTo>
                <a:lnTo>
                  <a:pt x="294716" y="153631"/>
                </a:lnTo>
                <a:lnTo>
                  <a:pt x="312572" y="153149"/>
                </a:lnTo>
                <a:lnTo>
                  <a:pt x="321513" y="152260"/>
                </a:lnTo>
                <a:lnTo>
                  <a:pt x="341871" y="146964"/>
                </a:lnTo>
                <a:lnTo>
                  <a:pt x="346481" y="134353"/>
                </a:lnTo>
                <a:close/>
              </a:path>
              <a:path w="598804" h="249554">
                <a:moveTo>
                  <a:pt x="465797" y="118668"/>
                </a:moveTo>
                <a:lnTo>
                  <a:pt x="462089" y="73253"/>
                </a:lnTo>
                <a:lnTo>
                  <a:pt x="434276" y="44513"/>
                </a:lnTo>
                <a:lnTo>
                  <a:pt x="427012" y="44424"/>
                </a:lnTo>
                <a:lnTo>
                  <a:pt x="415099" y="45021"/>
                </a:lnTo>
                <a:lnTo>
                  <a:pt x="370039" y="50165"/>
                </a:lnTo>
                <a:lnTo>
                  <a:pt x="365887" y="51955"/>
                </a:lnTo>
                <a:lnTo>
                  <a:pt x="366407" y="54660"/>
                </a:lnTo>
                <a:lnTo>
                  <a:pt x="443941" y="63944"/>
                </a:lnTo>
                <a:lnTo>
                  <a:pt x="444550" y="92544"/>
                </a:lnTo>
                <a:lnTo>
                  <a:pt x="449478" y="136194"/>
                </a:lnTo>
                <a:lnTo>
                  <a:pt x="462699" y="138353"/>
                </a:lnTo>
                <a:lnTo>
                  <a:pt x="464540" y="129133"/>
                </a:lnTo>
                <a:lnTo>
                  <a:pt x="465569" y="123367"/>
                </a:lnTo>
                <a:lnTo>
                  <a:pt x="465797" y="118668"/>
                </a:lnTo>
                <a:close/>
              </a:path>
              <a:path w="598804" h="249554">
                <a:moveTo>
                  <a:pt x="490054" y="170942"/>
                </a:moveTo>
                <a:lnTo>
                  <a:pt x="486371" y="169710"/>
                </a:lnTo>
                <a:lnTo>
                  <a:pt x="484060" y="168948"/>
                </a:lnTo>
                <a:lnTo>
                  <a:pt x="480212" y="167805"/>
                </a:lnTo>
                <a:lnTo>
                  <a:pt x="475742" y="167347"/>
                </a:lnTo>
                <a:lnTo>
                  <a:pt x="467779" y="167500"/>
                </a:lnTo>
                <a:lnTo>
                  <a:pt x="423341" y="169710"/>
                </a:lnTo>
                <a:lnTo>
                  <a:pt x="419963" y="146037"/>
                </a:lnTo>
                <a:lnTo>
                  <a:pt x="418325" y="132981"/>
                </a:lnTo>
                <a:lnTo>
                  <a:pt x="417271" y="125742"/>
                </a:lnTo>
                <a:lnTo>
                  <a:pt x="416331" y="121742"/>
                </a:lnTo>
                <a:lnTo>
                  <a:pt x="415036" y="118364"/>
                </a:lnTo>
                <a:lnTo>
                  <a:pt x="413804" y="114363"/>
                </a:lnTo>
                <a:lnTo>
                  <a:pt x="406438" y="114681"/>
                </a:lnTo>
                <a:lnTo>
                  <a:pt x="404279" y="118668"/>
                </a:lnTo>
                <a:lnTo>
                  <a:pt x="402437" y="122364"/>
                </a:lnTo>
                <a:lnTo>
                  <a:pt x="403047" y="162953"/>
                </a:lnTo>
                <a:lnTo>
                  <a:pt x="404888" y="167563"/>
                </a:lnTo>
                <a:lnTo>
                  <a:pt x="405511" y="169710"/>
                </a:lnTo>
                <a:lnTo>
                  <a:pt x="399364" y="171869"/>
                </a:lnTo>
                <a:lnTo>
                  <a:pt x="377482" y="174231"/>
                </a:lnTo>
                <a:lnTo>
                  <a:pt x="370078" y="175133"/>
                </a:lnTo>
                <a:lnTo>
                  <a:pt x="366242" y="175856"/>
                </a:lnTo>
                <a:lnTo>
                  <a:pt x="363385" y="176784"/>
                </a:lnTo>
                <a:lnTo>
                  <a:pt x="359079" y="178320"/>
                </a:lnTo>
                <a:lnTo>
                  <a:pt x="360311" y="183857"/>
                </a:lnTo>
                <a:lnTo>
                  <a:pt x="360629" y="187236"/>
                </a:lnTo>
                <a:lnTo>
                  <a:pt x="365239" y="190931"/>
                </a:lnTo>
                <a:lnTo>
                  <a:pt x="379069" y="193078"/>
                </a:lnTo>
                <a:lnTo>
                  <a:pt x="425488" y="192773"/>
                </a:lnTo>
                <a:lnTo>
                  <a:pt x="466483" y="191058"/>
                </a:lnTo>
                <a:lnTo>
                  <a:pt x="488823" y="179857"/>
                </a:lnTo>
                <a:lnTo>
                  <a:pt x="490054" y="170942"/>
                </a:lnTo>
                <a:close/>
              </a:path>
              <a:path w="598804" h="249554">
                <a:moveTo>
                  <a:pt x="598576" y="122669"/>
                </a:moveTo>
                <a:lnTo>
                  <a:pt x="593051" y="118364"/>
                </a:lnTo>
                <a:lnTo>
                  <a:pt x="579208" y="117132"/>
                </a:lnTo>
                <a:lnTo>
                  <a:pt x="565073" y="117449"/>
                </a:lnTo>
                <a:lnTo>
                  <a:pt x="538937" y="118364"/>
                </a:lnTo>
                <a:lnTo>
                  <a:pt x="537400" y="93154"/>
                </a:lnTo>
                <a:lnTo>
                  <a:pt x="536473" y="80238"/>
                </a:lnTo>
                <a:lnTo>
                  <a:pt x="534327" y="72250"/>
                </a:lnTo>
                <a:lnTo>
                  <a:pt x="530948" y="57492"/>
                </a:lnTo>
                <a:lnTo>
                  <a:pt x="519569" y="104228"/>
                </a:lnTo>
                <a:lnTo>
                  <a:pt x="518655" y="130124"/>
                </a:lnTo>
                <a:lnTo>
                  <a:pt x="518033" y="145389"/>
                </a:lnTo>
                <a:lnTo>
                  <a:pt x="517410" y="155981"/>
                </a:lnTo>
                <a:lnTo>
                  <a:pt x="516496" y="167868"/>
                </a:lnTo>
                <a:lnTo>
                  <a:pt x="515569" y="182930"/>
                </a:lnTo>
                <a:lnTo>
                  <a:pt x="516496" y="192773"/>
                </a:lnTo>
                <a:lnTo>
                  <a:pt x="518960" y="195541"/>
                </a:lnTo>
                <a:lnTo>
                  <a:pt x="522947" y="199847"/>
                </a:lnTo>
                <a:lnTo>
                  <a:pt x="530021" y="199847"/>
                </a:lnTo>
                <a:lnTo>
                  <a:pt x="534936" y="196456"/>
                </a:lnTo>
                <a:lnTo>
                  <a:pt x="538327" y="193687"/>
                </a:lnTo>
                <a:lnTo>
                  <a:pt x="540169" y="183553"/>
                </a:lnTo>
                <a:lnTo>
                  <a:pt x="539889" y="167868"/>
                </a:lnTo>
                <a:lnTo>
                  <a:pt x="539864" y="138658"/>
                </a:lnTo>
                <a:lnTo>
                  <a:pt x="561073" y="139890"/>
                </a:lnTo>
                <a:lnTo>
                  <a:pt x="571360" y="140195"/>
                </a:lnTo>
                <a:lnTo>
                  <a:pt x="577659" y="140042"/>
                </a:lnTo>
                <a:lnTo>
                  <a:pt x="582536" y="139192"/>
                </a:lnTo>
                <a:lnTo>
                  <a:pt x="584377" y="138658"/>
                </a:lnTo>
                <a:lnTo>
                  <a:pt x="588594" y="137426"/>
                </a:lnTo>
                <a:lnTo>
                  <a:pt x="598576" y="134353"/>
                </a:lnTo>
                <a:lnTo>
                  <a:pt x="598576" y="1226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767547" y="4433323"/>
            <a:ext cx="588645" cy="244475"/>
          </a:xfrm>
          <a:custGeom>
            <a:avLst/>
            <a:gdLst/>
            <a:ahLst/>
            <a:cxnLst/>
            <a:rect l="l" t="t" r="r" b="b"/>
            <a:pathLst>
              <a:path w="588645" h="244475">
                <a:moveTo>
                  <a:pt x="121666" y="76860"/>
                </a:moveTo>
                <a:lnTo>
                  <a:pt x="121551" y="74714"/>
                </a:lnTo>
                <a:lnTo>
                  <a:pt x="121132" y="71018"/>
                </a:lnTo>
                <a:lnTo>
                  <a:pt x="120827" y="68872"/>
                </a:lnTo>
                <a:lnTo>
                  <a:pt x="119291" y="51041"/>
                </a:lnTo>
                <a:lnTo>
                  <a:pt x="118681" y="46418"/>
                </a:lnTo>
                <a:lnTo>
                  <a:pt x="118059" y="39662"/>
                </a:lnTo>
                <a:lnTo>
                  <a:pt x="116916" y="34124"/>
                </a:lnTo>
                <a:lnTo>
                  <a:pt x="116522" y="32283"/>
                </a:lnTo>
                <a:lnTo>
                  <a:pt x="112534" y="25514"/>
                </a:lnTo>
                <a:lnTo>
                  <a:pt x="108229" y="22745"/>
                </a:lnTo>
                <a:lnTo>
                  <a:pt x="104228" y="21755"/>
                </a:lnTo>
                <a:lnTo>
                  <a:pt x="104228" y="72555"/>
                </a:lnTo>
                <a:lnTo>
                  <a:pt x="101155" y="73482"/>
                </a:lnTo>
                <a:lnTo>
                  <a:pt x="98082" y="74714"/>
                </a:lnTo>
                <a:lnTo>
                  <a:pt x="79019" y="73482"/>
                </a:lnTo>
                <a:lnTo>
                  <a:pt x="59956" y="72555"/>
                </a:lnTo>
                <a:lnTo>
                  <a:pt x="59956" y="46418"/>
                </a:lnTo>
                <a:lnTo>
                  <a:pt x="58724" y="39662"/>
                </a:lnTo>
                <a:lnTo>
                  <a:pt x="58420" y="35966"/>
                </a:lnTo>
                <a:lnTo>
                  <a:pt x="59029" y="34124"/>
                </a:lnTo>
                <a:lnTo>
                  <a:pt x="98691" y="34124"/>
                </a:lnTo>
                <a:lnTo>
                  <a:pt x="103924" y="40894"/>
                </a:lnTo>
                <a:lnTo>
                  <a:pt x="104228" y="72555"/>
                </a:lnTo>
                <a:lnTo>
                  <a:pt x="104228" y="21755"/>
                </a:lnTo>
                <a:lnTo>
                  <a:pt x="97155" y="19977"/>
                </a:lnTo>
                <a:lnTo>
                  <a:pt x="86093" y="19367"/>
                </a:lnTo>
                <a:lnTo>
                  <a:pt x="42735" y="17830"/>
                </a:lnTo>
                <a:lnTo>
                  <a:pt x="41516" y="23672"/>
                </a:lnTo>
                <a:lnTo>
                  <a:pt x="40627" y="27990"/>
                </a:lnTo>
                <a:lnTo>
                  <a:pt x="40297" y="32283"/>
                </a:lnTo>
                <a:lnTo>
                  <a:pt x="40360" y="46418"/>
                </a:lnTo>
                <a:lnTo>
                  <a:pt x="40589" y="56870"/>
                </a:lnTo>
                <a:lnTo>
                  <a:pt x="40894" y="76860"/>
                </a:lnTo>
                <a:lnTo>
                  <a:pt x="42735" y="85775"/>
                </a:lnTo>
                <a:lnTo>
                  <a:pt x="48577" y="90081"/>
                </a:lnTo>
                <a:lnTo>
                  <a:pt x="53809" y="95313"/>
                </a:lnTo>
                <a:lnTo>
                  <a:pt x="63652" y="96532"/>
                </a:lnTo>
                <a:lnTo>
                  <a:pt x="102387" y="95313"/>
                </a:lnTo>
                <a:lnTo>
                  <a:pt x="111912" y="92849"/>
                </a:lnTo>
                <a:lnTo>
                  <a:pt x="116217" y="87934"/>
                </a:lnTo>
                <a:lnTo>
                  <a:pt x="119913" y="83629"/>
                </a:lnTo>
                <a:lnTo>
                  <a:pt x="121666" y="76860"/>
                </a:lnTo>
                <a:close/>
              </a:path>
              <a:path w="588645" h="244475">
                <a:moveTo>
                  <a:pt x="162331" y="124828"/>
                </a:moveTo>
                <a:lnTo>
                  <a:pt x="78524" y="117538"/>
                </a:lnTo>
                <a:lnTo>
                  <a:pt x="62725" y="117729"/>
                </a:lnTo>
                <a:lnTo>
                  <a:pt x="48298" y="118351"/>
                </a:lnTo>
                <a:lnTo>
                  <a:pt x="11074" y="120523"/>
                </a:lnTo>
                <a:lnTo>
                  <a:pt x="0" y="125742"/>
                </a:lnTo>
                <a:lnTo>
                  <a:pt x="2159" y="131584"/>
                </a:lnTo>
                <a:lnTo>
                  <a:pt x="2768" y="133743"/>
                </a:lnTo>
                <a:lnTo>
                  <a:pt x="18453" y="138049"/>
                </a:lnTo>
                <a:lnTo>
                  <a:pt x="42125" y="140500"/>
                </a:lnTo>
                <a:lnTo>
                  <a:pt x="54114" y="140500"/>
                </a:lnTo>
                <a:lnTo>
                  <a:pt x="65366" y="140525"/>
                </a:lnTo>
                <a:lnTo>
                  <a:pt x="102082" y="162331"/>
                </a:lnTo>
                <a:lnTo>
                  <a:pt x="102298" y="172300"/>
                </a:lnTo>
                <a:lnTo>
                  <a:pt x="116217" y="205384"/>
                </a:lnTo>
                <a:lnTo>
                  <a:pt x="121132" y="201993"/>
                </a:lnTo>
                <a:lnTo>
                  <a:pt x="124828" y="199224"/>
                </a:lnTo>
                <a:lnTo>
                  <a:pt x="124955" y="195541"/>
                </a:lnTo>
                <a:lnTo>
                  <a:pt x="125006" y="191541"/>
                </a:lnTo>
                <a:lnTo>
                  <a:pt x="124764" y="188252"/>
                </a:lnTo>
                <a:lnTo>
                  <a:pt x="123990" y="181787"/>
                </a:lnTo>
                <a:lnTo>
                  <a:pt x="122364" y="169405"/>
                </a:lnTo>
                <a:lnTo>
                  <a:pt x="118376" y="140500"/>
                </a:lnTo>
                <a:lnTo>
                  <a:pt x="132207" y="140500"/>
                </a:lnTo>
                <a:lnTo>
                  <a:pt x="143154" y="140195"/>
                </a:lnTo>
                <a:lnTo>
                  <a:pt x="149466" y="139192"/>
                </a:lnTo>
                <a:lnTo>
                  <a:pt x="153517" y="136702"/>
                </a:lnTo>
                <a:lnTo>
                  <a:pt x="157721" y="131902"/>
                </a:lnTo>
                <a:lnTo>
                  <a:pt x="162331" y="124828"/>
                </a:lnTo>
                <a:close/>
              </a:path>
              <a:path w="588645" h="244475">
                <a:moveTo>
                  <a:pt x="164490" y="228130"/>
                </a:moveTo>
                <a:lnTo>
                  <a:pt x="119291" y="212178"/>
                </a:lnTo>
                <a:lnTo>
                  <a:pt x="88468" y="212128"/>
                </a:lnTo>
                <a:lnTo>
                  <a:pt x="81495" y="212051"/>
                </a:lnTo>
                <a:lnTo>
                  <a:pt x="65189" y="183857"/>
                </a:lnTo>
                <a:lnTo>
                  <a:pt x="58420" y="165404"/>
                </a:lnTo>
                <a:lnTo>
                  <a:pt x="55651" y="164795"/>
                </a:lnTo>
                <a:lnTo>
                  <a:pt x="53505" y="163563"/>
                </a:lnTo>
                <a:lnTo>
                  <a:pt x="49809" y="167563"/>
                </a:lnTo>
                <a:lnTo>
                  <a:pt x="47866" y="170421"/>
                </a:lnTo>
                <a:lnTo>
                  <a:pt x="46888" y="174282"/>
                </a:lnTo>
                <a:lnTo>
                  <a:pt x="46723" y="178689"/>
                </a:lnTo>
                <a:lnTo>
                  <a:pt x="46786" y="206692"/>
                </a:lnTo>
                <a:lnTo>
                  <a:pt x="72440" y="235775"/>
                </a:lnTo>
                <a:lnTo>
                  <a:pt x="142443" y="238353"/>
                </a:lnTo>
                <a:lnTo>
                  <a:pt x="148132" y="238302"/>
                </a:lnTo>
                <a:lnTo>
                  <a:pt x="152654" y="237972"/>
                </a:lnTo>
                <a:lnTo>
                  <a:pt x="159562" y="237350"/>
                </a:lnTo>
                <a:lnTo>
                  <a:pt x="161721" y="233972"/>
                </a:lnTo>
                <a:lnTo>
                  <a:pt x="164490" y="228130"/>
                </a:lnTo>
                <a:close/>
              </a:path>
              <a:path w="588645" h="244475">
                <a:moveTo>
                  <a:pt x="261632" y="62712"/>
                </a:moveTo>
                <a:lnTo>
                  <a:pt x="260718" y="54114"/>
                </a:lnTo>
                <a:lnTo>
                  <a:pt x="260096" y="45808"/>
                </a:lnTo>
                <a:lnTo>
                  <a:pt x="194005" y="43967"/>
                </a:lnTo>
                <a:lnTo>
                  <a:pt x="194005" y="56870"/>
                </a:lnTo>
                <a:lnTo>
                  <a:pt x="203987" y="59791"/>
                </a:lnTo>
                <a:lnTo>
                  <a:pt x="210134" y="61480"/>
                </a:lnTo>
                <a:lnTo>
                  <a:pt x="215658" y="62357"/>
                </a:lnTo>
                <a:lnTo>
                  <a:pt x="223685" y="62674"/>
                </a:lnTo>
                <a:lnTo>
                  <a:pt x="237350" y="62712"/>
                </a:lnTo>
                <a:lnTo>
                  <a:pt x="261632" y="62712"/>
                </a:lnTo>
                <a:close/>
              </a:path>
              <a:path w="588645" h="244475">
                <a:moveTo>
                  <a:pt x="285623" y="87934"/>
                </a:moveTo>
                <a:lnTo>
                  <a:pt x="280695" y="80556"/>
                </a:lnTo>
                <a:lnTo>
                  <a:pt x="275475" y="72250"/>
                </a:lnTo>
                <a:lnTo>
                  <a:pt x="263169" y="73482"/>
                </a:lnTo>
                <a:lnTo>
                  <a:pt x="260502" y="73685"/>
                </a:lnTo>
                <a:lnTo>
                  <a:pt x="206514" y="76073"/>
                </a:lnTo>
                <a:lnTo>
                  <a:pt x="196646" y="76708"/>
                </a:lnTo>
                <a:lnTo>
                  <a:pt x="192151" y="77571"/>
                </a:lnTo>
                <a:lnTo>
                  <a:pt x="189699" y="79019"/>
                </a:lnTo>
                <a:lnTo>
                  <a:pt x="185699" y="81470"/>
                </a:lnTo>
                <a:lnTo>
                  <a:pt x="187236" y="88849"/>
                </a:lnTo>
                <a:lnTo>
                  <a:pt x="253415" y="96278"/>
                </a:lnTo>
                <a:lnTo>
                  <a:pt x="264591" y="96304"/>
                </a:lnTo>
                <a:lnTo>
                  <a:pt x="270535" y="95529"/>
                </a:lnTo>
                <a:lnTo>
                  <a:pt x="275170" y="93776"/>
                </a:lnTo>
                <a:lnTo>
                  <a:pt x="276707" y="93459"/>
                </a:lnTo>
                <a:lnTo>
                  <a:pt x="277622" y="92849"/>
                </a:lnTo>
                <a:lnTo>
                  <a:pt x="285623" y="87934"/>
                </a:lnTo>
                <a:close/>
              </a:path>
              <a:path w="588645" h="244475">
                <a:moveTo>
                  <a:pt x="310756" y="190500"/>
                </a:moveTo>
                <a:lnTo>
                  <a:pt x="309905" y="186042"/>
                </a:lnTo>
                <a:lnTo>
                  <a:pt x="305308" y="179247"/>
                </a:lnTo>
                <a:lnTo>
                  <a:pt x="304685" y="178320"/>
                </a:lnTo>
                <a:lnTo>
                  <a:pt x="302221" y="174942"/>
                </a:lnTo>
                <a:lnTo>
                  <a:pt x="293916" y="174320"/>
                </a:lnTo>
                <a:lnTo>
                  <a:pt x="276707" y="176784"/>
                </a:lnTo>
                <a:lnTo>
                  <a:pt x="262420" y="178536"/>
                </a:lnTo>
                <a:lnTo>
                  <a:pt x="254647" y="179247"/>
                </a:lnTo>
                <a:lnTo>
                  <a:pt x="250672" y="179031"/>
                </a:lnTo>
                <a:lnTo>
                  <a:pt x="247802" y="178015"/>
                </a:lnTo>
                <a:lnTo>
                  <a:pt x="242265" y="175552"/>
                </a:lnTo>
                <a:lnTo>
                  <a:pt x="244424" y="163258"/>
                </a:lnTo>
                <a:lnTo>
                  <a:pt x="251180" y="160185"/>
                </a:lnTo>
                <a:lnTo>
                  <a:pt x="256413" y="157111"/>
                </a:lnTo>
                <a:lnTo>
                  <a:pt x="262610" y="150647"/>
                </a:lnTo>
                <a:lnTo>
                  <a:pt x="263791" y="149415"/>
                </a:lnTo>
                <a:lnTo>
                  <a:pt x="266865" y="139890"/>
                </a:lnTo>
                <a:lnTo>
                  <a:pt x="265633" y="134658"/>
                </a:lnTo>
                <a:lnTo>
                  <a:pt x="264096" y="126974"/>
                </a:lnTo>
                <a:lnTo>
                  <a:pt x="263817" y="126669"/>
                </a:lnTo>
                <a:lnTo>
                  <a:pt x="257022" y="119291"/>
                </a:lnTo>
                <a:lnTo>
                  <a:pt x="251498" y="116738"/>
                </a:lnTo>
                <a:lnTo>
                  <a:pt x="251498" y="130670"/>
                </a:lnTo>
                <a:lnTo>
                  <a:pt x="250266" y="142963"/>
                </a:lnTo>
                <a:lnTo>
                  <a:pt x="245338" y="146659"/>
                </a:lnTo>
                <a:lnTo>
                  <a:pt x="239814" y="150647"/>
                </a:lnTo>
                <a:lnTo>
                  <a:pt x="231813" y="150647"/>
                </a:lnTo>
                <a:lnTo>
                  <a:pt x="227507" y="146659"/>
                </a:lnTo>
                <a:lnTo>
                  <a:pt x="223520" y="142036"/>
                </a:lnTo>
                <a:lnTo>
                  <a:pt x="227203" y="132511"/>
                </a:lnTo>
                <a:lnTo>
                  <a:pt x="240728" y="126669"/>
                </a:lnTo>
                <a:lnTo>
                  <a:pt x="246875" y="129133"/>
                </a:lnTo>
                <a:lnTo>
                  <a:pt x="251498" y="130670"/>
                </a:lnTo>
                <a:lnTo>
                  <a:pt x="251498" y="116738"/>
                </a:lnTo>
                <a:lnTo>
                  <a:pt x="249034" y="115595"/>
                </a:lnTo>
                <a:lnTo>
                  <a:pt x="241350" y="112522"/>
                </a:lnTo>
                <a:lnTo>
                  <a:pt x="232117" y="112217"/>
                </a:lnTo>
                <a:lnTo>
                  <a:pt x="215519" y="117132"/>
                </a:lnTo>
                <a:lnTo>
                  <a:pt x="209677" y="127901"/>
                </a:lnTo>
                <a:lnTo>
                  <a:pt x="209753" y="146659"/>
                </a:lnTo>
                <a:lnTo>
                  <a:pt x="211836" y="154952"/>
                </a:lnTo>
                <a:lnTo>
                  <a:pt x="217360" y="161099"/>
                </a:lnTo>
                <a:lnTo>
                  <a:pt x="222592" y="163868"/>
                </a:lnTo>
                <a:lnTo>
                  <a:pt x="227203" y="166636"/>
                </a:lnTo>
                <a:lnTo>
                  <a:pt x="228739" y="176784"/>
                </a:lnTo>
                <a:lnTo>
                  <a:pt x="226593" y="179552"/>
                </a:lnTo>
                <a:lnTo>
                  <a:pt x="221665" y="180784"/>
                </a:lnTo>
                <a:lnTo>
                  <a:pt x="213372" y="182016"/>
                </a:lnTo>
                <a:lnTo>
                  <a:pt x="193687" y="182016"/>
                </a:lnTo>
                <a:lnTo>
                  <a:pt x="178320" y="188163"/>
                </a:lnTo>
                <a:lnTo>
                  <a:pt x="178320" y="198310"/>
                </a:lnTo>
                <a:lnTo>
                  <a:pt x="189230" y="199847"/>
                </a:lnTo>
                <a:lnTo>
                  <a:pt x="196113" y="200723"/>
                </a:lnTo>
                <a:lnTo>
                  <a:pt x="203352" y="201155"/>
                </a:lnTo>
                <a:lnTo>
                  <a:pt x="215417" y="201231"/>
                </a:lnTo>
                <a:lnTo>
                  <a:pt x="261874" y="200660"/>
                </a:lnTo>
                <a:lnTo>
                  <a:pt x="276428" y="200037"/>
                </a:lnTo>
                <a:lnTo>
                  <a:pt x="285978" y="198780"/>
                </a:lnTo>
                <a:lnTo>
                  <a:pt x="296075" y="196456"/>
                </a:lnTo>
                <a:lnTo>
                  <a:pt x="306412" y="193408"/>
                </a:lnTo>
                <a:lnTo>
                  <a:pt x="310756" y="190500"/>
                </a:lnTo>
                <a:close/>
              </a:path>
              <a:path w="588645" h="244475">
                <a:moveTo>
                  <a:pt x="396290" y="136817"/>
                </a:moveTo>
                <a:lnTo>
                  <a:pt x="391502" y="132816"/>
                </a:lnTo>
                <a:lnTo>
                  <a:pt x="390766" y="132207"/>
                </a:lnTo>
                <a:lnTo>
                  <a:pt x="375386" y="130670"/>
                </a:lnTo>
                <a:lnTo>
                  <a:pt x="361861" y="131902"/>
                </a:lnTo>
                <a:lnTo>
                  <a:pt x="351104" y="132511"/>
                </a:lnTo>
                <a:lnTo>
                  <a:pt x="336956" y="132816"/>
                </a:lnTo>
                <a:lnTo>
                  <a:pt x="336956" y="130352"/>
                </a:lnTo>
                <a:lnTo>
                  <a:pt x="334187" y="116217"/>
                </a:lnTo>
                <a:lnTo>
                  <a:pt x="331520" y="100215"/>
                </a:lnTo>
                <a:lnTo>
                  <a:pt x="328930" y="91998"/>
                </a:lnTo>
                <a:lnTo>
                  <a:pt x="324904" y="88976"/>
                </a:lnTo>
                <a:lnTo>
                  <a:pt x="317893" y="88544"/>
                </a:lnTo>
                <a:lnTo>
                  <a:pt x="314210" y="88544"/>
                </a:lnTo>
                <a:lnTo>
                  <a:pt x="313283" y="92849"/>
                </a:lnTo>
                <a:lnTo>
                  <a:pt x="314210" y="103606"/>
                </a:lnTo>
                <a:lnTo>
                  <a:pt x="315468" y="113258"/>
                </a:lnTo>
                <a:lnTo>
                  <a:pt x="316242" y="122021"/>
                </a:lnTo>
                <a:lnTo>
                  <a:pt x="316852" y="134874"/>
                </a:lnTo>
                <a:lnTo>
                  <a:pt x="317334" y="149110"/>
                </a:lnTo>
                <a:lnTo>
                  <a:pt x="318147" y="170967"/>
                </a:lnTo>
                <a:lnTo>
                  <a:pt x="328968" y="207530"/>
                </a:lnTo>
                <a:lnTo>
                  <a:pt x="336042" y="207835"/>
                </a:lnTo>
                <a:lnTo>
                  <a:pt x="340652" y="202920"/>
                </a:lnTo>
                <a:lnTo>
                  <a:pt x="343420" y="199847"/>
                </a:lnTo>
                <a:lnTo>
                  <a:pt x="344652" y="191236"/>
                </a:lnTo>
                <a:lnTo>
                  <a:pt x="343420" y="180162"/>
                </a:lnTo>
                <a:lnTo>
                  <a:pt x="341566" y="161417"/>
                </a:lnTo>
                <a:lnTo>
                  <a:pt x="340347" y="158026"/>
                </a:lnTo>
                <a:lnTo>
                  <a:pt x="340347" y="155575"/>
                </a:lnTo>
                <a:lnTo>
                  <a:pt x="341261" y="153720"/>
                </a:lnTo>
                <a:lnTo>
                  <a:pt x="361861" y="154038"/>
                </a:lnTo>
                <a:lnTo>
                  <a:pt x="373354" y="154000"/>
                </a:lnTo>
                <a:lnTo>
                  <a:pt x="379996" y="153720"/>
                </a:lnTo>
                <a:lnTo>
                  <a:pt x="384340" y="152996"/>
                </a:lnTo>
                <a:lnTo>
                  <a:pt x="388912" y="151574"/>
                </a:lnTo>
                <a:lnTo>
                  <a:pt x="396290" y="149110"/>
                </a:lnTo>
                <a:lnTo>
                  <a:pt x="396290" y="136817"/>
                </a:lnTo>
                <a:close/>
              </a:path>
              <a:path w="588645" h="244475">
                <a:moveTo>
                  <a:pt x="558317" y="78397"/>
                </a:moveTo>
                <a:lnTo>
                  <a:pt x="531837" y="67754"/>
                </a:lnTo>
                <a:lnTo>
                  <a:pt x="507898" y="67945"/>
                </a:lnTo>
                <a:lnTo>
                  <a:pt x="470077" y="68872"/>
                </a:lnTo>
                <a:lnTo>
                  <a:pt x="469163" y="60566"/>
                </a:lnTo>
                <a:lnTo>
                  <a:pt x="468541" y="51955"/>
                </a:lnTo>
                <a:lnTo>
                  <a:pt x="489445" y="53492"/>
                </a:lnTo>
                <a:lnTo>
                  <a:pt x="502056" y="54724"/>
                </a:lnTo>
                <a:lnTo>
                  <a:pt x="514972" y="53492"/>
                </a:lnTo>
                <a:lnTo>
                  <a:pt x="519391" y="51955"/>
                </a:lnTo>
                <a:lnTo>
                  <a:pt x="522033" y="51041"/>
                </a:lnTo>
                <a:lnTo>
                  <a:pt x="535571" y="46113"/>
                </a:lnTo>
                <a:lnTo>
                  <a:pt x="538454" y="39979"/>
                </a:lnTo>
                <a:lnTo>
                  <a:pt x="542950" y="30441"/>
                </a:lnTo>
                <a:lnTo>
                  <a:pt x="539026" y="15671"/>
                </a:lnTo>
                <a:lnTo>
                  <a:pt x="500634" y="12"/>
                </a:lnTo>
                <a:lnTo>
                  <a:pt x="488226" y="0"/>
                </a:lnTo>
                <a:lnTo>
                  <a:pt x="453174" y="0"/>
                </a:lnTo>
                <a:lnTo>
                  <a:pt x="453174" y="13220"/>
                </a:lnTo>
                <a:lnTo>
                  <a:pt x="455942" y="14452"/>
                </a:lnTo>
                <a:lnTo>
                  <a:pt x="457860" y="15341"/>
                </a:lnTo>
                <a:lnTo>
                  <a:pt x="462127" y="15798"/>
                </a:lnTo>
                <a:lnTo>
                  <a:pt x="471982" y="15963"/>
                </a:lnTo>
                <a:lnTo>
                  <a:pt x="490677" y="15989"/>
                </a:lnTo>
                <a:lnTo>
                  <a:pt x="523265" y="15671"/>
                </a:lnTo>
                <a:lnTo>
                  <a:pt x="523265" y="35661"/>
                </a:lnTo>
                <a:lnTo>
                  <a:pt x="517740" y="37973"/>
                </a:lnTo>
                <a:lnTo>
                  <a:pt x="514172" y="39293"/>
                </a:lnTo>
                <a:lnTo>
                  <a:pt x="509968" y="39903"/>
                </a:lnTo>
                <a:lnTo>
                  <a:pt x="502424" y="39979"/>
                </a:lnTo>
                <a:lnTo>
                  <a:pt x="488835" y="39662"/>
                </a:lnTo>
                <a:lnTo>
                  <a:pt x="475424" y="39522"/>
                </a:lnTo>
                <a:lnTo>
                  <a:pt x="450710" y="65176"/>
                </a:lnTo>
                <a:lnTo>
                  <a:pt x="452551" y="73482"/>
                </a:lnTo>
                <a:lnTo>
                  <a:pt x="486994" y="91694"/>
                </a:lnTo>
                <a:lnTo>
                  <a:pt x="500037" y="91922"/>
                </a:lnTo>
                <a:lnTo>
                  <a:pt x="536790" y="91313"/>
                </a:lnTo>
                <a:lnTo>
                  <a:pt x="546328" y="88849"/>
                </a:lnTo>
                <a:lnTo>
                  <a:pt x="558317" y="78397"/>
                </a:lnTo>
                <a:close/>
              </a:path>
              <a:path w="588645" h="244475">
                <a:moveTo>
                  <a:pt x="586295" y="234276"/>
                </a:moveTo>
                <a:lnTo>
                  <a:pt x="584454" y="226898"/>
                </a:lnTo>
                <a:lnTo>
                  <a:pt x="582307" y="217830"/>
                </a:lnTo>
                <a:lnTo>
                  <a:pt x="581685" y="215214"/>
                </a:lnTo>
                <a:lnTo>
                  <a:pt x="573684" y="213677"/>
                </a:lnTo>
                <a:lnTo>
                  <a:pt x="568439" y="212852"/>
                </a:lnTo>
                <a:lnTo>
                  <a:pt x="561619" y="212801"/>
                </a:lnTo>
                <a:lnTo>
                  <a:pt x="548703" y="213728"/>
                </a:lnTo>
                <a:lnTo>
                  <a:pt x="525119" y="215836"/>
                </a:lnTo>
                <a:lnTo>
                  <a:pt x="507047" y="217233"/>
                </a:lnTo>
                <a:lnTo>
                  <a:pt x="496989" y="217830"/>
                </a:lnTo>
                <a:lnTo>
                  <a:pt x="491299" y="217728"/>
                </a:lnTo>
                <a:lnTo>
                  <a:pt x="486371" y="217055"/>
                </a:lnTo>
                <a:lnTo>
                  <a:pt x="478688" y="215836"/>
                </a:lnTo>
                <a:lnTo>
                  <a:pt x="479920" y="208457"/>
                </a:lnTo>
                <a:lnTo>
                  <a:pt x="480225" y="203530"/>
                </a:lnTo>
                <a:lnTo>
                  <a:pt x="485152" y="201688"/>
                </a:lnTo>
                <a:lnTo>
                  <a:pt x="497446" y="202298"/>
                </a:lnTo>
                <a:lnTo>
                  <a:pt x="515874" y="202831"/>
                </a:lnTo>
                <a:lnTo>
                  <a:pt x="527291" y="201917"/>
                </a:lnTo>
                <a:lnTo>
                  <a:pt x="527913" y="201688"/>
                </a:lnTo>
                <a:lnTo>
                  <a:pt x="536422" y="198589"/>
                </a:lnTo>
                <a:lnTo>
                  <a:pt x="548017" y="191846"/>
                </a:lnTo>
                <a:lnTo>
                  <a:pt x="559066" y="184823"/>
                </a:lnTo>
                <a:lnTo>
                  <a:pt x="564375" y="179400"/>
                </a:lnTo>
                <a:lnTo>
                  <a:pt x="565378" y="172821"/>
                </a:lnTo>
                <a:lnTo>
                  <a:pt x="564565" y="168211"/>
                </a:lnTo>
                <a:lnTo>
                  <a:pt x="563549" y="162331"/>
                </a:lnTo>
                <a:lnTo>
                  <a:pt x="562317" y="153111"/>
                </a:lnTo>
                <a:lnTo>
                  <a:pt x="552132" y="149580"/>
                </a:lnTo>
                <a:lnTo>
                  <a:pt x="547687" y="149059"/>
                </a:lnTo>
                <a:lnTo>
                  <a:pt x="538835" y="148894"/>
                </a:lnTo>
                <a:lnTo>
                  <a:pt x="505891" y="149072"/>
                </a:lnTo>
                <a:lnTo>
                  <a:pt x="464858" y="151269"/>
                </a:lnTo>
                <a:lnTo>
                  <a:pt x="453174" y="154647"/>
                </a:lnTo>
                <a:lnTo>
                  <a:pt x="454101" y="158026"/>
                </a:lnTo>
                <a:lnTo>
                  <a:pt x="454406" y="160794"/>
                </a:lnTo>
                <a:lnTo>
                  <a:pt x="457098" y="166281"/>
                </a:lnTo>
                <a:lnTo>
                  <a:pt x="464477" y="168948"/>
                </a:lnTo>
                <a:lnTo>
                  <a:pt x="482333" y="169532"/>
                </a:lnTo>
                <a:lnTo>
                  <a:pt x="516509" y="168795"/>
                </a:lnTo>
                <a:lnTo>
                  <a:pt x="529196" y="168287"/>
                </a:lnTo>
                <a:lnTo>
                  <a:pt x="536143" y="168211"/>
                </a:lnTo>
                <a:lnTo>
                  <a:pt x="539813" y="168656"/>
                </a:lnTo>
                <a:lnTo>
                  <a:pt x="542632" y="169710"/>
                </a:lnTo>
                <a:lnTo>
                  <a:pt x="546328" y="171551"/>
                </a:lnTo>
                <a:lnTo>
                  <a:pt x="535876" y="180784"/>
                </a:lnTo>
                <a:lnTo>
                  <a:pt x="532498" y="183857"/>
                </a:lnTo>
                <a:lnTo>
                  <a:pt x="525729" y="186321"/>
                </a:lnTo>
                <a:lnTo>
                  <a:pt x="514972" y="187236"/>
                </a:lnTo>
                <a:lnTo>
                  <a:pt x="482993" y="187236"/>
                </a:lnTo>
                <a:lnTo>
                  <a:pt x="474078" y="189395"/>
                </a:lnTo>
                <a:lnTo>
                  <a:pt x="468541" y="194919"/>
                </a:lnTo>
                <a:lnTo>
                  <a:pt x="461873" y="201917"/>
                </a:lnTo>
                <a:lnTo>
                  <a:pt x="459016" y="207048"/>
                </a:lnTo>
                <a:lnTo>
                  <a:pt x="459384" y="212852"/>
                </a:lnTo>
                <a:lnTo>
                  <a:pt x="485152" y="242277"/>
                </a:lnTo>
                <a:lnTo>
                  <a:pt x="500100" y="244309"/>
                </a:lnTo>
                <a:lnTo>
                  <a:pt x="513207" y="243700"/>
                </a:lnTo>
                <a:lnTo>
                  <a:pt x="556691" y="240157"/>
                </a:lnTo>
                <a:lnTo>
                  <a:pt x="578764" y="236588"/>
                </a:lnTo>
                <a:lnTo>
                  <a:pt x="586295" y="234276"/>
                </a:lnTo>
                <a:close/>
              </a:path>
              <a:path w="588645" h="244475">
                <a:moveTo>
                  <a:pt x="588137" y="113449"/>
                </a:moveTo>
                <a:lnTo>
                  <a:pt x="577684" y="103911"/>
                </a:lnTo>
                <a:lnTo>
                  <a:pt x="574001" y="104533"/>
                </a:lnTo>
                <a:lnTo>
                  <a:pt x="571842" y="104838"/>
                </a:lnTo>
                <a:lnTo>
                  <a:pt x="554634" y="106997"/>
                </a:lnTo>
                <a:lnTo>
                  <a:pt x="545515" y="107911"/>
                </a:lnTo>
                <a:lnTo>
                  <a:pt x="537032" y="108572"/>
                </a:lnTo>
                <a:lnTo>
                  <a:pt x="443661" y="113144"/>
                </a:lnTo>
                <a:lnTo>
                  <a:pt x="437642" y="113512"/>
                </a:lnTo>
                <a:lnTo>
                  <a:pt x="432790" y="113957"/>
                </a:lnTo>
                <a:lnTo>
                  <a:pt x="416280" y="115912"/>
                </a:lnTo>
                <a:lnTo>
                  <a:pt x="411670" y="117754"/>
                </a:lnTo>
                <a:lnTo>
                  <a:pt x="411670" y="122974"/>
                </a:lnTo>
                <a:lnTo>
                  <a:pt x="455790" y="135280"/>
                </a:lnTo>
                <a:lnTo>
                  <a:pt x="469112" y="135064"/>
                </a:lnTo>
                <a:lnTo>
                  <a:pt x="522554" y="132816"/>
                </a:lnTo>
                <a:lnTo>
                  <a:pt x="563765" y="129540"/>
                </a:lnTo>
                <a:lnTo>
                  <a:pt x="588137" y="121437"/>
                </a:lnTo>
                <a:lnTo>
                  <a:pt x="588137" y="113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472452" y="4464675"/>
            <a:ext cx="370772" cy="19738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256526" y="4862222"/>
            <a:ext cx="229902" cy="186318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5592381" y="4833639"/>
            <a:ext cx="557530" cy="203200"/>
          </a:xfrm>
          <a:custGeom>
            <a:avLst/>
            <a:gdLst/>
            <a:ahLst/>
            <a:cxnLst/>
            <a:rect l="l" t="t" r="r" b="b"/>
            <a:pathLst>
              <a:path w="557529" h="203200">
                <a:moveTo>
                  <a:pt x="68668" y="63385"/>
                </a:moveTo>
                <a:lnTo>
                  <a:pt x="68287" y="57048"/>
                </a:lnTo>
                <a:lnTo>
                  <a:pt x="66090" y="47498"/>
                </a:lnTo>
                <a:lnTo>
                  <a:pt x="63842" y="39039"/>
                </a:lnTo>
                <a:lnTo>
                  <a:pt x="63588" y="38061"/>
                </a:lnTo>
                <a:lnTo>
                  <a:pt x="61023" y="32524"/>
                </a:lnTo>
                <a:lnTo>
                  <a:pt x="56845" y="28752"/>
                </a:lnTo>
                <a:lnTo>
                  <a:pt x="55333" y="27901"/>
                </a:lnTo>
                <a:lnTo>
                  <a:pt x="55333" y="49809"/>
                </a:lnTo>
                <a:lnTo>
                  <a:pt x="53492" y="65786"/>
                </a:lnTo>
                <a:lnTo>
                  <a:pt x="49187" y="70091"/>
                </a:lnTo>
                <a:lnTo>
                  <a:pt x="43980" y="75133"/>
                </a:lnTo>
                <a:lnTo>
                  <a:pt x="39852" y="76974"/>
                </a:lnTo>
                <a:lnTo>
                  <a:pt x="34620" y="75755"/>
                </a:lnTo>
                <a:lnTo>
                  <a:pt x="26123" y="71628"/>
                </a:lnTo>
                <a:lnTo>
                  <a:pt x="16903" y="66713"/>
                </a:lnTo>
                <a:lnTo>
                  <a:pt x="14135" y="50723"/>
                </a:lnTo>
                <a:lnTo>
                  <a:pt x="27051" y="39039"/>
                </a:lnTo>
                <a:lnTo>
                  <a:pt x="49187" y="39039"/>
                </a:lnTo>
                <a:lnTo>
                  <a:pt x="51955" y="43967"/>
                </a:lnTo>
                <a:lnTo>
                  <a:pt x="55333" y="49809"/>
                </a:lnTo>
                <a:lnTo>
                  <a:pt x="55333" y="27901"/>
                </a:lnTo>
                <a:lnTo>
                  <a:pt x="49491" y="24587"/>
                </a:lnTo>
                <a:lnTo>
                  <a:pt x="41808" y="20904"/>
                </a:lnTo>
                <a:lnTo>
                  <a:pt x="28892" y="21209"/>
                </a:lnTo>
                <a:lnTo>
                  <a:pt x="292" y="46609"/>
                </a:lnTo>
                <a:lnTo>
                  <a:pt x="0" y="70408"/>
                </a:lnTo>
                <a:lnTo>
                  <a:pt x="3378" y="77470"/>
                </a:lnTo>
                <a:lnTo>
                  <a:pt x="8915" y="82702"/>
                </a:lnTo>
                <a:lnTo>
                  <a:pt x="16471" y="89255"/>
                </a:lnTo>
                <a:lnTo>
                  <a:pt x="22110" y="92443"/>
                </a:lnTo>
                <a:lnTo>
                  <a:pt x="28651" y="93179"/>
                </a:lnTo>
                <a:lnTo>
                  <a:pt x="38887" y="92392"/>
                </a:lnTo>
                <a:lnTo>
                  <a:pt x="66916" y="69354"/>
                </a:lnTo>
                <a:lnTo>
                  <a:pt x="68668" y="63385"/>
                </a:lnTo>
                <a:close/>
              </a:path>
              <a:path w="557529" h="203200">
                <a:moveTo>
                  <a:pt x="141998" y="112179"/>
                </a:moveTo>
                <a:lnTo>
                  <a:pt x="140182" y="71628"/>
                </a:lnTo>
                <a:lnTo>
                  <a:pt x="136956" y="29857"/>
                </a:lnTo>
                <a:lnTo>
                  <a:pt x="123888" y="0"/>
                </a:lnTo>
                <a:lnTo>
                  <a:pt x="115290" y="0"/>
                </a:lnTo>
                <a:lnTo>
                  <a:pt x="116116" y="85267"/>
                </a:lnTo>
                <a:lnTo>
                  <a:pt x="121437" y="123901"/>
                </a:lnTo>
                <a:lnTo>
                  <a:pt x="125742" y="127279"/>
                </a:lnTo>
                <a:lnTo>
                  <a:pt x="134658" y="126974"/>
                </a:lnTo>
                <a:lnTo>
                  <a:pt x="138036" y="122974"/>
                </a:lnTo>
                <a:lnTo>
                  <a:pt x="140830" y="118884"/>
                </a:lnTo>
                <a:lnTo>
                  <a:pt x="141998" y="112179"/>
                </a:lnTo>
                <a:close/>
              </a:path>
              <a:path w="557529" h="203200">
                <a:moveTo>
                  <a:pt x="142951" y="178930"/>
                </a:moveTo>
                <a:lnTo>
                  <a:pt x="127444" y="169265"/>
                </a:lnTo>
                <a:lnTo>
                  <a:pt x="123507" y="169405"/>
                </a:lnTo>
                <a:lnTo>
                  <a:pt x="116700" y="170014"/>
                </a:lnTo>
                <a:lnTo>
                  <a:pt x="104521" y="171246"/>
                </a:lnTo>
                <a:lnTo>
                  <a:pt x="94068" y="172173"/>
                </a:lnTo>
                <a:lnTo>
                  <a:pt x="78181" y="173748"/>
                </a:lnTo>
                <a:lnTo>
                  <a:pt x="69557" y="174396"/>
                </a:lnTo>
                <a:lnTo>
                  <a:pt x="65189" y="174244"/>
                </a:lnTo>
                <a:lnTo>
                  <a:pt x="62103" y="173405"/>
                </a:lnTo>
                <a:lnTo>
                  <a:pt x="57492" y="171869"/>
                </a:lnTo>
                <a:lnTo>
                  <a:pt x="56565" y="160489"/>
                </a:lnTo>
                <a:lnTo>
                  <a:pt x="56261" y="158026"/>
                </a:lnTo>
                <a:lnTo>
                  <a:pt x="56261" y="156184"/>
                </a:lnTo>
                <a:lnTo>
                  <a:pt x="54254" y="136880"/>
                </a:lnTo>
                <a:lnTo>
                  <a:pt x="52908" y="126250"/>
                </a:lnTo>
                <a:lnTo>
                  <a:pt x="51625" y="120510"/>
                </a:lnTo>
                <a:lnTo>
                  <a:pt x="49796" y="115912"/>
                </a:lnTo>
                <a:lnTo>
                  <a:pt x="47345" y="108839"/>
                </a:lnTo>
                <a:lnTo>
                  <a:pt x="36893" y="148501"/>
                </a:lnTo>
                <a:lnTo>
                  <a:pt x="36398" y="165150"/>
                </a:lnTo>
                <a:lnTo>
                  <a:pt x="36512" y="175552"/>
                </a:lnTo>
                <a:lnTo>
                  <a:pt x="65976" y="199605"/>
                </a:lnTo>
                <a:lnTo>
                  <a:pt x="74587" y="199453"/>
                </a:lnTo>
                <a:lnTo>
                  <a:pt x="118338" y="195795"/>
                </a:lnTo>
                <a:lnTo>
                  <a:pt x="140182" y="183553"/>
                </a:lnTo>
                <a:lnTo>
                  <a:pt x="142951" y="178930"/>
                </a:lnTo>
                <a:close/>
              </a:path>
              <a:path w="557529" h="203200">
                <a:moveTo>
                  <a:pt x="239915" y="95351"/>
                </a:moveTo>
                <a:lnTo>
                  <a:pt x="233794" y="87134"/>
                </a:lnTo>
                <a:lnTo>
                  <a:pt x="218579" y="71628"/>
                </a:lnTo>
                <a:lnTo>
                  <a:pt x="211810" y="64871"/>
                </a:lnTo>
                <a:lnTo>
                  <a:pt x="209562" y="62623"/>
                </a:lnTo>
                <a:lnTo>
                  <a:pt x="204025" y="57188"/>
                </a:lnTo>
                <a:lnTo>
                  <a:pt x="199694" y="53124"/>
                </a:lnTo>
                <a:lnTo>
                  <a:pt x="194297" y="48272"/>
                </a:lnTo>
                <a:lnTo>
                  <a:pt x="189064" y="44577"/>
                </a:lnTo>
                <a:lnTo>
                  <a:pt x="187528" y="38430"/>
                </a:lnTo>
                <a:lnTo>
                  <a:pt x="189687" y="27355"/>
                </a:lnTo>
                <a:lnTo>
                  <a:pt x="191668" y="11544"/>
                </a:lnTo>
                <a:lnTo>
                  <a:pt x="191719" y="3416"/>
                </a:lnTo>
                <a:lnTo>
                  <a:pt x="189293" y="419"/>
                </a:lnTo>
                <a:lnTo>
                  <a:pt x="183845" y="0"/>
                </a:lnTo>
                <a:lnTo>
                  <a:pt x="182003" y="0"/>
                </a:lnTo>
                <a:lnTo>
                  <a:pt x="179235" y="2768"/>
                </a:lnTo>
                <a:lnTo>
                  <a:pt x="177393" y="8915"/>
                </a:lnTo>
                <a:lnTo>
                  <a:pt x="176161" y="15062"/>
                </a:lnTo>
                <a:lnTo>
                  <a:pt x="173228" y="28397"/>
                </a:lnTo>
                <a:lnTo>
                  <a:pt x="171157" y="37541"/>
                </a:lnTo>
                <a:lnTo>
                  <a:pt x="168986" y="46748"/>
                </a:lnTo>
                <a:lnTo>
                  <a:pt x="165709" y="60261"/>
                </a:lnTo>
                <a:lnTo>
                  <a:pt x="161264" y="77800"/>
                </a:lnTo>
                <a:lnTo>
                  <a:pt x="158978" y="87617"/>
                </a:lnTo>
                <a:lnTo>
                  <a:pt x="158140" y="93294"/>
                </a:lnTo>
                <a:lnTo>
                  <a:pt x="158013" y="104228"/>
                </a:lnTo>
                <a:lnTo>
                  <a:pt x="160782" y="106375"/>
                </a:lnTo>
                <a:lnTo>
                  <a:pt x="173088" y="106375"/>
                </a:lnTo>
                <a:lnTo>
                  <a:pt x="178308" y="97155"/>
                </a:lnTo>
                <a:lnTo>
                  <a:pt x="179844" y="81165"/>
                </a:lnTo>
                <a:lnTo>
                  <a:pt x="182003" y="64871"/>
                </a:lnTo>
                <a:lnTo>
                  <a:pt x="183540" y="64871"/>
                </a:lnTo>
                <a:lnTo>
                  <a:pt x="184708" y="65151"/>
                </a:lnTo>
                <a:lnTo>
                  <a:pt x="187185" y="67170"/>
                </a:lnTo>
                <a:lnTo>
                  <a:pt x="192836" y="72656"/>
                </a:lnTo>
                <a:lnTo>
                  <a:pt x="203517" y="83312"/>
                </a:lnTo>
                <a:lnTo>
                  <a:pt x="214896" y="93764"/>
                </a:lnTo>
                <a:lnTo>
                  <a:pt x="225653" y="101460"/>
                </a:lnTo>
                <a:lnTo>
                  <a:pt x="237909" y="98996"/>
                </a:lnTo>
                <a:lnTo>
                  <a:pt x="239915" y="95351"/>
                </a:lnTo>
                <a:close/>
              </a:path>
              <a:path w="557529" h="203200">
                <a:moveTo>
                  <a:pt x="285305" y="169710"/>
                </a:moveTo>
                <a:lnTo>
                  <a:pt x="267779" y="130898"/>
                </a:lnTo>
                <a:lnTo>
                  <a:pt x="267779" y="155562"/>
                </a:lnTo>
                <a:lnTo>
                  <a:pt x="265925" y="173710"/>
                </a:lnTo>
                <a:lnTo>
                  <a:pt x="262851" y="177088"/>
                </a:lnTo>
                <a:lnTo>
                  <a:pt x="258864" y="181394"/>
                </a:lnTo>
                <a:lnTo>
                  <a:pt x="237032" y="182003"/>
                </a:lnTo>
                <a:lnTo>
                  <a:pt x="231190" y="178015"/>
                </a:lnTo>
                <a:lnTo>
                  <a:pt x="225653" y="174015"/>
                </a:lnTo>
                <a:lnTo>
                  <a:pt x="225044" y="154647"/>
                </a:lnTo>
                <a:lnTo>
                  <a:pt x="230886" y="148501"/>
                </a:lnTo>
                <a:lnTo>
                  <a:pt x="235191" y="143891"/>
                </a:lnTo>
                <a:lnTo>
                  <a:pt x="244106" y="142659"/>
                </a:lnTo>
                <a:lnTo>
                  <a:pt x="253631" y="145732"/>
                </a:lnTo>
                <a:lnTo>
                  <a:pt x="262851" y="147878"/>
                </a:lnTo>
                <a:lnTo>
                  <a:pt x="267779" y="155562"/>
                </a:lnTo>
                <a:lnTo>
                  <a:pt x="267779" y="130898"/>
                </a:lnTo>
                <a:lnTo>
                  <a:pt x="267627" y="130810"/>
                </a:lnTo>
                <a:lnTo>
                  <a:pt x="241947" y="125133"/>
                </a:lnTo>
                <a:lnTo>
                  <a:pt x="240411" y="125133"/>
                </a:lnTo>
                <a:lnTo>
                  <a:pt x="239801" y="125742"/>
                </a:lnTo>
                <a:lnTo>
                  <a:pt x="232727" y="126669"/>
                </a:lnTo>
                <a:lnTo>
                  <a:pt x="206717" y="161010"/>
                </a:lnTo>
                <a:lnTo>
                  <a:pt x="206768" y="178015"/>
                </a:lnTo>
                <a:lnTo>
                  <a:pt x="247789" y="202298"/>
                </a:lnTo>
                <a:lnTo>
                  <a:pt x="257009" y="202920"/>
                </a:lnTo>
                <a:lnTo>
                  <a:pt x="264388" y="200456"/>
                </a:lnTo>
                <a:lnTo>
                  <a:pt x="271767" y="193687"/>
                </a:lnTo>
                <a:lnTo>
                  <a:pt x="280682" y="186004"/>
                </a:lnTo>
                <a:lnTo>
                  <a:pt x="281825" y="182003"/>
                </a:lnTo>
                <a:lnTo>
                  <a:pt x="285305" y="169710"/>
                </a:lnTo>
                <a:close/>
              </a:path>
              <a:path w="557529" h="203200">
                <a:moveTo>
                  <a:pt x="303809" y="108445"/>
                </a:moveTo>
                <a:lnTo>
                  <a:pt x="303047" y="101981"/>
                </a:lnTo>
                <a:lnTo>
                  <a:pt x="301282" y="91008"/>
                </a:lnTo>
                <a:lnTo>
                  <a:pt x="298081" y="67640"/>
                </a:lnTo>
                <a:lnTo>
                  <a:pt x="295986" y="52260"/>
                </a:lnTo>
                <a:lnTo>
                  <a:pt x="295529" y="48882"/>
                </a:lnTo>
                <a:lnTo>
                  <a:pt x="293789" y="34620"/>
                </a:lnTo>
                <a:lnTo>
                  <a:pt x="292582" y="26758"/>
                </a:lnTo>
                <a:lnTo>
                  <a:pt x="291223" y="21704"/>
                </a:lnTo>
                <a:lnTo>
                  <a:pt x="289140" y="16446"/>
                </a:lnTo>
                <a:lnTo>
                  <a:pt x="285610" y="7988"/>
                </a:lnTo>
                <a:lnTo>
                  <a:pt x="272389" y="7988"/>
                </a:lnTo>
                <a:lnTo>
                  <a:pt x="273621" y="30124"/>
                </a:lnTo>
                <a:lnTo>
                  <a:pt x="275767" y="52260"/>
                </a:lnTo>
                <a:lnTo>
                  <a:pt x="269316" y="50723"/>
                </a:lnTo>
                <a:lnTo>
                  <a:pt x="259168" y="48882"/>
                </a:lnTo>
                <a:lnTo>
                  <a:pt x="229349" y="47650"/>
                </a:lnTo>
                <a:lnTo>
                  <a:pt x="215201" y="50419"/>
                </a:lnTo>
                <a:lnTo>
                  <a:pt x="211518" y="58724"/>
                </a:lnTo>
                <a:lnTo>
                  <a:pt x="216738" y="61798"/>
                </a:lnTo>
                <a:lnTo>
                  <a:pt x="254317" y="68973"/>
                </a:lnTo>
                <a:lnTo>
                  <a:pt x="260997" y="69583"/>
                </a:lnTo>
                <a:lnTo>
                  <a:pt x="264871" y="69405"/>
                </a:lnTo>
                <a:lnTo>
                  <a:pt x="268389" y="68554"/>
                </a:lnTo>
                <a:lnTo>
                  <a:pt x="272389" y="67640"/>
                </a:lnTo>
                <a:lnTo>
                  <a:pt x="278841" y="106375"/>
                </a:lnTo>
                <a:lnTo>
                  <a:pt x="279463" y="121437"/>
                </a:lnTo>
                <a:lnTo>
                  <a:pt x="287147" y="131279"/>
                </a:lnTo>
                <a:lnTo>
                  <a:pt x="295135" y="128206"/>
                </a:lnTo>
                <a:lnTo>
                  <a:pt x="301599" y="126365"/>
                </a:lnTo>
                <a:lnTo>
                  <a:pt x="302983" y="118059"/>
                </a:lnTo>
                <a:lnTo>
                  <a:pt x="303733" y="112966"/>
                </a:lnTo>
                <a:lnTo>
                  <a:pt x="303809" y="108445"/>
                </a:lnTo>
                <a:close/>
              </a:path>
              <a:path w="557529" h="203200">
                <a:moveTo>
                  <a:pt x="424599" y="90081"/>
                </a:moveTo>
                <a:lnTo>
                  <a:pt x="420890" y="44653"/>
                </a:lnTo>
                <a:lnTo>
                  <a:pt x="393077" y="15925"/>
                </a:lnTo>
                <a:lnTo>
                  <a:pt x="385813" y="15824"/>
                </a:lnTo>
                <a:lnTo>
                  <a:pt x="373913" y="16421"/>
                </a:lnTo>
                <a:lnTo>
                  <a:pt x="328841" y="21577"/>
                </a:lnTo>
                <a:lnTo>
                  <a:pt x="324688" y="23368"/>
                </a:lnTo>
                <a:lnTo>
                  <a:pt x="325208" y="26073"/>
                </a:lnTo>
                <a:lnTo>
                  <a:pt x="402742" y="35356"/>
                </a:lnTo>
                <a:lnTo>
                  <a:pt x="403352" y="63944"/>
                </a:lnTo>
                <a:lnTo>
                  <a:pt x="408279" y="107607"/>
                </a:lnTo>
                <a:lnTo>
                  <a:pt x="421500" y="109753"/>
                </a:lnTo>
                <a:lnTo>
                  <a:pt x="423341" y="100533"/>
                </a:lnTo>
                <a:lnTo>
                  <a:pt x="424370" y="94780"/>
                </a:lnTo>
                <a:lnTo>
                  <a:pt x="424599" y="90081"/>
                </a:lnTo>
                <a:close/>
              </a:path>
              <a:path w="557529" h="203200">
                <a:moveTo>
                  <a:pt x="448856" y="142341"/>
                </a:moveTo>
                <a:lnTo>
                  <a:pt x="445173" y="141122"/>
                </a:lnTo>
                <a:lnTo>
                  <a:pt x="442861" y="140347"/>
                </a:lnTo>
                <a:lnTo>
                  <a:pt x="439013" y="139217"/>
                </a:lnTo>
                <a:lnTo>
                  <a:pt x="434543" y="138760"/>
                </a:lnTo>
                <a:lnTo>
                  <a:pt x="426580" y="138899"/>
                </a:lnTo>
                <a:lnTo>
                  <a:pt x="382143" y="141122"/>
                </a:lnTo>
                <a:lnTo>
                  <a:pt x="378764" y="117449"/>
                </a:lnTo>
                <a:lnTo>
                  <a:pt x="377126" y="104381"/>
                </a:lnTo>
                <a:lnTo>
                  <a:pt x="376072" y="97155"/>
                </a:lnTo>
                <a:lnTo>
                  <a:pt x="375132" y="93141"/>
                </a:lnTo>
                <a:lnTo>
                  <a:pt x="373837" y="89776"/>
                </a:lnTo>
                <a:lnTo>
                  <a:pt x="372618" y="85775"/>
                </a:lnTo>
                <a:lnTo>
                  <a:pt x="365239" y="86080"/>
                </a:lnTo>
                <a:lnTo>
                  <a:pt x="363080" y="90081"/>
                </a:lnTo>
                <a:lnTo>
                  <a:pt x="361238" y="93764"/>
                </a:lnTo>
                <a:lnTo>
                  <a:pt x="361848" y="134353"/>
                </a:lnTo>
                <a:lnTo>
                  <a:pt x="363702" y="138963"/>
                </a:lnTo>
                <a:lnTo>
                  <a:pt x="364312" y="141122"/>
                </a:lnTo>
                <a:lnTo>
                  <a:pt x="358165" y="143268"/>
                </a:lnTo>
                <a:lnTo>
                  <a:pt x="336283" y="145643"/>
                </a:lnTo>
                <a:lnTo>
                  <a:pt x="328879" y="146532"/>
                </a:lnTo>
                <a:lnTo>
                  <a:pt x="325043" y="147256"/>
                </a:lnTo>
                <a:lnTo>
                  <a:pt x="322186" y="148183"/>
                </a:lnTo>
                <a:lnTo>
                  <a:pt x="317893" y="149733"/>
                </a:lnTo>
                <a:lnTo>
                  <a:pt x="319112" y="155257"/>
                </a:lnTo>
                <a:lnTo>
                  <a:pt x="319430" y="158648"/>
                </a:lnTo>
                <a:lnTo>
                  <a:pt x="324040" y="162331"/>
                </a:lnTo>
                <a:lnTo>
                  <a:pt x="337870" y="164490"/>
                </a:lnTo>
                <a:lnTo>
                  <a:pt x="384289" y="164172"/>
                </a:lnTo>
                <a:lnTo>
                  <a:pt x="425284" y="162471"/>
                </a:lnTo>
                <a:lnTo>
                  <a:pt x="447624" y="151269"/>
                </a:lnTo>
                <a:lnTo>
                  <a:pt x="448856" y="142341"/>
                </a:lnTo>
                <a:close/>
              </a:path>
              <a:path w="557529" h="203200">
                <a:moveTo>
                  <a:pt x="557390" y="94081"/>
                </a:moveTo>
                <a:lnTo>
                  <a:pt x="551853" y="89776"/>
                </a:lnTo>
                <a:lnTo>
                  <a:pt x="538010" y="88544"/>
                </a:lnTo>
                <a:lnTo>
                  <a:pt x="523875" y="88849"/>
                </a:lnTo>
                <a:lnTo>
                  <a:pt x="497738" y="89776"/>
                </a:lnTo>
                <a:lnTo>
                  <a:pt x="496201" y="64566"/>
                </a:lnTo>
                <a:lnTo>
                  <a:pt x="495287" y="51650"/>
                </a:lnTo>
                <a:lnTo>
                  <a:pt x="493128" y="43649"/>
                </a:lnTo>
                <a:lnTo>
                  <a:pt x="489750" y="28892"/>
                </a:lnTo>
                <a:lnTo>
                  <a:pt x="478370" y="75628"/>
                </a:lnTo>
                <a:lnTo>
                  <a:pt x="477456" y="101523"/>
                </a:lnTo>
                <a:lnTo>
                  <a:pt x="476834" y="116789"/>
                </a:lnTo>
                <a:lnTo>
                  <a:pt x="476211" y="127381"/>
                </a:lnTo>
                <a:lnTo>
                  <a:pt x="475297" y="139268"/>
                </a:lnTo>
                <a:lnTo>
                  <a:pt x="474370" y="154343"/>
                </a:lnTo>
                <a:lnTo>
                  <a:pt x="475297" y="164172"/>
                </a:lnTo>
                <a:lnTo>
                  <a:pt x="477761" y="166941"/>
                </a:lnTo>
                <a:lnTo>
                  <a:pt x="481749" y="171246"/>
                </a:lnTo>
                <a:lnTo>
                  <a:pt x="488823" y="171246"/>
                </a:lnTo>
                <a:lnTo>
                  <a:pt x="493737" y="167868"/>
                </a:lnTo>
                <a:lnTo>
                  <a:pt x="497128" y="165100"/>
                </a:lnTo>
                <a:lnTo>
                  <a:pt x="498970" y="154952"/>
                </a:lnTo>
                <a:lnTo>
                  <a:pt x="498690" y="139268"/>
                </a:lnTo>
                <a:lnTo>
                  <a:pt x="498665" y="110070"/>
                </a:lnTo>
                <a:lnTo>
                  <a:pt x="519874" y="111290"/>
                </a:lnTo>
                <a:lnTo>
                  <a:pt x="530161" y="111607"/>
                </a:lnTo>
                <a:lnTo>
                  <a:pt x="536460" y="111442"/>
                </a:lnTo>
                <a:lnTo>
                  <a:pt x="541337" y="110604"/>
                </a:lnTo>
                <a:lnTo>
                  <a:pt x="543179" y="110070"/>
                </a:lnTo>
                <a:lnTo>
                  <a:pt x="547395" y="108839"/>
                </a:lnTo>
                <a:lnTo>
                  <a:pt x="557390" y="105765"/>
                </a:lnTo>
                <a:lnTo>
                  <a:pt x="557390" y="94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256132" y="4813029"/>
            <a:ext cx="748924" cy="241967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7112000" y="4811808"/>
            <a:ext cx="525780" cy="219710"/>
          </a:xfrm>
          <a:custGeom>
            <a:avLst/>
            <a:gdLst/>
            <a:ahLst/>
            <a:cxnLst/>
            <a:rect l="l" t="t" r="r" b="b"/>
            <a:pathLst>
              <a:path w="525779" h="219710">
                <a:moveTo>
                  <a:pt x="103911" y="121132"/>
                </a:moveTo>
                <a:lnTo>
                  <a:pt x="103301" y="116827"/>
                </a:lnTo>
                <a:lnTo>
                  <a:pt x="98691" y="113449"/>
                </a:lnTo>
                <a:lnTo>
                  <a:pt x="88849" y="111912"/>
                </a:lnTo>
                <a:lnTo>
                  <a:pt x="86702" y="106680"/>
                </a:lnTo>
                <a:lnTo>
                  <a:pt x="73177" y="69392"/>
                </a:lnTo>
                <a:lnTo>
                  <a:pt x="21336" y="68478"/>
                </a:lnTo>
                <a:lnTo>
                  <a:pt x="10604" y="68580"/>
                </a:lnTo>
                <a:lnTo>
                  <a:pt x="6108" y="69164"/>
                </a:lnTo>
                <a:lnTo>
                  <a:pt x="4305" y="70408"/>
                </a:lnTo>
                <a:lnTo>
                  <a:pt x="1841" y="72555"/>
                </a:lnTo>
                <a:lnTo>
                  <a:pt x="3378" y="83934"/>
                </a:lnTo>
                <a:lnTo>
                  <a:pt x="68872" y="91008"/>
                </a:lnTo>
                <a:lnTo>
                  <a:pt x="68872" y="111607"/>
                </a:lnTo>
                <a:lnTo>
                  <a:pt x="37515" y="114376"/>
                </a:lnTo>
                <a:lnTo>
                  <a:pt x="20027" y="115658"/>
                </a:lnTo>
                <a:lnTo>
                  <a:pt x="10604" y="116560"/>
                </a:lnTo>
                <a:lnTo>
                  <a:pt x="6032" y="117525"/>
                </a:lnTo>
                <a:lnTo>
                  <a:pt x="3073" y="118986"/>
                </a:lnTo>
                <a:lnTo>
                  <a:pt x="0" y="120827"/>
                </a:lnTo>
                <a:lnTo>
                  <a:pt x="0" y="130975"/>
                </a:lnTo>
                <a:lnTo>
                  <a:pt x="2768" y="132511"/>
                </a:lnTo>
                <a:lnTo>
                  <a:pt x="5016" y="133565"/>
                </a:lnTo>
                <a:lnTo>
                  <a:pt x="9220" y="134048"/>
                </a:lnTo>
                <a:lnTo>
                  <a:pt x="18503" y="134073"/>
                </a:lnTo>
                <a:lnTo>
                  <a:pt x="65481" y="133438"/>
                </a:lnTo>
                <a:lnTo>
                  <a:pt x="63639" y="184162"/>
                </a:lnTo>
                <a:lnTo>
                  <a:pt x="70713" y="187858"/>
                </a:lnTo>
                <a:lnTo>
                  <a:pt x="75323" y="189395"/>
                </a:lnTo>
                <a:lnTo>
                  <a:pt x="81470" y="190309"/>
                </a:lnTo>
                <a:lnTo>
                  <a:pt x="84543" y="182626"/>
                </a:lnTo>
                <a:lnTo>
                  <a:pt x="85775" y="169405"/>
                </a:lnTo>
                <a:lnTo>
                  <a:pt x="85775" y="136194"/>
                </a:lnTo>
                <a:lnTo>
                  <a:pt x="86309" y="133438"/>
                </a:lnTo>
                <a:lnTo>
                  <a:pt x="87312" y="128206"/>
                </a:lnTo>
                <a:lnTo>
                  <a:pt x="95618" y="128206"/>
                </a:lnTo>
                <a:lnTo>
                  <a:pt x="101765" y="125437"/>
                </a:lnTo>
                <a:lnTo>
                  <a:pt x="103911" y="121132"/>
                </a:lnTo>
                <a:close/>
              </a:path>
              <a:path w="525779" h="219710">
                <a:moveTo>
                  <a:pt x="162775" y="174498"/>
                </a:moveTo>
                <a:lnTo>
                  <a:pt x="162191" y="161124"/>
                </a:lnTo>
                <a:lnTo>
                  <a:pt x="160794" y="136817"/>
                </a:lnTo>
                <a:lnTo>
                  <a:pt x="159512" y="113106"/>
                </a:lnTo>
                <a:lnTo>
                  <a:pt x="154025" y="64262"/>
                </a:lnTo>
                <a:lnTo>
                  <a:pt x="148805" y="56883"/>
                </a:lnTo>
                <a:lnTo>
                  <a:pt x="143268" y="48577"/>
                </a:lnTo>
                <a:lnTo>
                  <a:pt x="138468" y="99301"/>
                </a:lnTo>
                <a:lnTo>
                  <a:pt x="138518" y="161124"/>
                </a:lnTo>
                <a:lnTo>
                  <a:pt x="138658" y="174015"/>
                </a:lnTo>
                <a:lnTo>
                  <a:pt x="142036" y="192468"/>
                </a:lnTo>
                <a:lnTo>
                  <a:pt x="146646" y="196151"/>
                </a:lnTo>
                <a:lnTo>
                  <a:pt x="160489" y="196151"/>
                </a:lnTo>
                <a:lnTo>
                  <a:pt x="161874" y="187388"/>
                </a:lnTo>
                <a:lnTo>
                  <a:pt x="162636" y="181673"/>
                </a:lnTo>
                <a:lnTo>
                  <a:pt x="162775" y="174498"/>
                </a:lnTo>
                <a:close/>
              </a:path>
              <a:path w="525779" h="219710">
                <a:moveTo>
                  <a:pt x="303339" y="46761"/>
                </a:moveTo>
                <a:lnTo>
                  <a:pt x="303250" y="43967"/>
                </a:lnTo>
                <a:lnTo>
                  <a:pt x="302374" y="38290"/>
                </a:lnTo>
                <a:lnTo>
                  <a:pt x="301917" y="37503"/>
                </a:lnTo>
                <a:lnTo>
                  <a:pt x="299808" y="33845"/>
                </a:lnTo>
                <a:lnTo>
                  <a:pt x="294843" y="28587"/>
                </a:lnTo>
                <a:lnTo>
                  <a:pt x="292074" y="26035"/>
                </a:lnTo>
                <a:lnTo>
                  <a:pt x="292074" y="50419"/>
                </a:lnTo>
                <a:lnTo>
                  <a:pt x="286537" y="65176"/>
                </a:lnTo>
                <a:lnTo>
                  <a:pt x="280390" y="69481"/>
                </a:lnTo>
                <a:lnTo>
                  <a:pt x="276085" y="72250"/>
                </a:lnTo>
                <a:lnTo>
                  <a:pt x="271780" y="73177"/>
                </a:lnTo>
                <a:lnTo>
                  <a:pt x="267779" y="71323"/>
                </a:lnTo>
                <a:lnTo>
                  <a:pt x="261937" y="67945"/>
                </a:lnTo>
                <a:lnTo>
                  <a:pt x="257632" y="61493"/>
                </a:lnTo>
                <a:lnTo>
                  <a:pt x="257644" y="54571"/>
                </a:lnTo>
                <a:lnTo>
                  <a:pt x="257949" y="44767"/>
                </a:lnTo>
                <a:lnTo>
                  <a:pt x="260134" y="39662"/>
                </a:lnTo>
                <a:lnTo>
                  <a:pt x="266065" y="37782"/>
                </a:lnTo>
                <a:lnTo>
                  <a:pt x="277622" y="37503"/>
                </a:lnTo>
                <a:lnTo>
                  <a:pt x="285000" y="37503"/>
                </a:lnTo>
                <a:lnTo>
                  <a:pt x="289306" y="39662"/>
                </a:lnTo>
                <a:lnTo>
                  <a:pt x="290537" y="43967"/>
                </a:lnTo>
                <a:lnTo>
                  <a:pt x="292074" y="50419"/>
                </a:lnTo>
                <a:lnTo>
                  <a:pt x="292074" y="26035"/>
                </a:lnTo>
                <a:lnTo>
                  <a:pt x="290537" y="24599"/>
                </a:lnTo>
                <a:lnTo>
                  <a:pt x="282232" y="21831"/>
                </a:lnTo>
                <a:lnTo>
                  <a:pt x="265633" y="21831"/>
                </a:lnTo>
                <a:lnTo>
                  <a:pt x="242328" y="54724"/>
                </a:lnTo>
                <a:lnTo>
                  <a:pt x="242265" y="69786"/>
                </a:lnTo>
                <a:lnTo>
                  <a:pt x="253022" y="83629"/>
                </a:lnTo>
                <a:lnTo>
                  <a:pt x="268084" y="89471"/>
                </a:lnTo>
                <a:lnTo>
                  <a:pt x="287147" y="86080"/>
                </a:lnTo>
                <a:lnTo>
                  <a:pt x="303237" y="65176"/>
                </a:lnTo>
                <a:lnTo>
                  <a:pt x="303339" y="46761"/>
                </a:lnTo>
                <a:close/>
              </a:path>
              <a:path w="525779" h="219710">
                <a:moveTo>
                  <a:pt x="348640" y="127279"/>
                </a:moveTo>
                <a:lnTo>
                  <a:pt x="340956" y="118059"/>
                </a:lnTo>
                <a:lnTo>
                  <a:pt x="338797" y="118681"/>
                </a:lnTo>
                <a:lnTo>
                  <a:pt x="336029" y="118681"/>
                </a:lnTo>
                <a:lnTo>
                  <a:pt x="332041" y="119291"/>
                </a:lnTo>
                <a:lnTo>
                  <a:pt x="327736" y="119595"/>
                </a:lnTo>
                <a:lnTo>
                  <a:pt x="321271" y="120218"/>
                </a:lnTo>
                <a:lnTo>
                  <a:pt x="275717" y="122770"/>
                </a:lnTo>
                <a:lnTo>
                  <a:pt x="205549" y="123202"/>
                </a:lnTo>
                <a:lnTo>
                  <a:pt x="187464" y="123596"/>
                </a:lnTo>
                <a:lnTo>
                  <a:pt x="180327" y="124447"/>
                </a:lnTo>
                <a:lnTo>
                  <a:pt x="178320" y="126060"/>
                </a:lnTo>
                <a:lnTo>
                  <a:pt x="177088" y="128816"/>
                </a:lnTo>
                <a:lnTo>
                  <a:pt x="178015" y="133121"/>
                </a:lnTo>
                <a:lnTo>
                  <a:pt x="180860" y="138684"/>
                </a:lnTo>
                <a:lnTo>
                  <a:pt x="188150" y="141808"/>
                </a:lnTo>
                <a:lnTo>
                  <a:pt x="205587" y="143675"/>
                </a:lnTo>
                <a:lnTo>
                  <a:pt x="270852" y="147269"/>
                </a:lnTo>
                <a:lnTo>
                  <a:pt x="270878" y="168084"/>
                </a:lnTo>
                <a:lnTo>
                  <a:pt x="273621" y="213067"/>
                </a:lnTo>
                <a:lnTo>
                  <a:pt x="275780" y="219214"/>
                </a:lnTo>
                <a:lnTo>
                  <a:pt x="291147" y="218605"/>
                </a:lnTo>
                <a:lnTo>
                  <a:pt x="294525" y="214909"/>
                </a:lnTo>
                <a:lnTo>
                  <a:pt x="296379" y="213067"/>
                </a:lnTo>
                <a:lnTo>
                  <a:pt x="296062" y="199847"/>
                </a:lnTo>
                <a:lnTo>
                  <a:pt x="293611" y="182016"/>
                </a:lnTo>
                <a:lnTo>
                  <a:pt x="292684" y="178625"/>
                </a:lnTo>
                <a:lnTo>
                  <a:pt x="291757" y="172478"/>
                </a:lnTo>
                <a:lnTo>
                  <a:pt x="290842" y="165722"/>
                </a:lnTo>
                <a:lnTo>
                  <a:pt x="289915" y="160489"/>
                </a:lnTo>
                <a:lnTo>
                  <a:pt x="289610" y="152501"/>
                </a:lnTo>
                <a:lnTo>
                  <a:pt x="289610" y="149733"/>
                </a:lnTo>
                <a:lnTo>
                  <a:pt x="291147" y="145732"/>
                </a:lnTo>
                <a:lnTo>
                  <a:pt x="297599" y="144195"/>
                </a:lnTo>
                <a:lnTo>
                  <a:pt x="311137" y="144195"/>
                </a:lnTo>
                <a:lnTo>
                  <a:pt x="332816" y="143637"/>
                </a:lnTo>
                <a:lnTo>
                  <a:pt x="343954" y="142074"/>
                </a:lnTo>
                <a:lnTo>
                  <a:pt x="348056" y="138277"/>
                </a:lnTo>
                <a:lnTo>
                  <a:pt x="348640" y="130975"/>
                </a:lnTo>
                <a:lnTo>
                  <a:pt x="348640" y="127279"/>
                </a:lnTo>
                <a:close/>
              </a:path>
              <a:path w="525779" h="219710">
                <a:moveTo>
                  <a:pt x="496214" y="69786"/>
                </a:moveTo>
                <a:lnTo>
                  <a:pt x="455625" y="66103"/>
                </a:lnTo>
                <a:lnTo>
                  <a:pt x="420890" y="66103"/>
                </a:lnTo>
                <a:lnTo>
                  <a:pt x="419963" y="57492"/>
                </a:lnTo>
                <a:lnTo>
                  <a:pt x="411975" y="13830"/>
                </a:lnTo>
                <a:lnTo>
                  <a:pt x="408901" y="9842"/>
                </a:lnTo>
                <a:lnTo>
                  <a:pt x="402742" y="0"/>
                </a:lnTo>
                <a:lnTo>
                  <a:pt x="399059" y="5842"/>
                </a:lnTo>
                <a:lnTo>
                  <a:pt x="398030" y="7962"/>
                </a:lnTo>
                <a:lnTo>
                  <a:pt x="397751" y="12484"/>
                </a:lnTo>
                <a:lnTo>
                  <a:pt x="398259" y="22440"/>
                </a:lnTo>
                <a:lnTo>
                  <a:pt x="399669" y="42430"/>
                </a:lnTo>
                <a:lnTo>
                  <a:pt x="399986" y="43040"/>
                </a:lnTo>
                <a:lnTo>
                  <a:pt x="399986" y="47040"/>
                </a:lnTo>
                <a:lnTo>
                  <a:pt x="400596" y="56261"/>
                </a:lnTo>
                <a:lnTo>
                  <a:pt x="400900" y="64262"/>
                </a:lnTo>
                <a:lnTo>
                  <a:pt x="403364" y="75628"/>
                </a:lnTo>
                <a:lnTo>
                  <a:pt x="404291" y="79019"/>
                </a:lnTo>
                <a:lnTo>
                  <a:pt x="410438" y="84543"/>
                </a:lnTo>
                <a:lnTo>
                  <a:pt x="413816" y="85471"/>
                </a:lnTo>
                <a:lnTo>
                  <a:pt x="425500" y="87007"/>
                </a:lnTo>
                <a:lnTo>
                  <a:pt x="433793" y="86702"/>
                </a:lnTo>
                <a:lnTo>
                  <a:pt x="465416" y="86677"/>
                </a:lnTo>
                <a:lnTo>
                  <a:pt x="475018" y="86474"/>
                </a:lnTo>
                <a:lnTo>
                  <a:pt x="480961" y="85928"/>
                </a:lnTo>
                <a:lnTo>
                  <a:pt x="486829" y="84861"/>
                </a:lnTo>
                <a:lnTo>
                  <a:pt x="496214" y="83007"/>
                </a:lnTo>
                <a:lnTo>
                  <a:pt x="496214" y="69786"/>
                </a:lnTo>
                <a:close/>
              </a:path>
              <a:path w="525779" h="219710">
                <a:moveTo>
                  <a:pt x="519264" y="118986"/>
                </a:moveTo>
                <a:lnTo>
                  <a:pt x="518960" y="115912"/>
                </a:lnTo>
                <a:lnTo>
                  <a:pt x="518350" y="108839"/>
                </a:lnTo>
                <a:lnTo>
                  <a:pt x="461162" y="108534"/>
                </a:lnTo>
                <a:lnTo>
                  <a:pt x="407517" y="108724"/>
                </a:lnTo>
                <a:lnTo>
                  <a:pt x="367080" y="111912"/>
                </a:lnTo>
                <a:lnTo>
                  <a:pt x="363397" y="125133"/>
                </a:lnTo>
                <a:lnTo>
                  <a:pt x="368007" y="127279"/>
                </a:lnTo>
                <a:lnTo>
                  <a:pt x="371868" y="128206"/>
                </a:lnTo>
                <a:lnTo>
                  <a:pt x="380415" y="128854"/>
                </a:lnTo>
                <a:lnTo>
                  <a:pt x="437794" y="130670"/>
                </a:lnTo>
                <a:lnTo>
                  <a:pt x="477266" y="131152"/>
                </a:lnTo>
                <a:lnTo>
                  <a:pt x="485660" y="131076"/>
                </a:lnTo>
                <a:lnTo>
                  <a:pt x="505739" y="130352"/>
                </a:lnTo>
                <a:lnTo>
                  <a:pt x="511276" y="127279"/>
                </a:lnTo>
                <a:lnTo>
                  <a:pt x="514959" y="125437"/>
                </a:lnTo>
                <a:lnTo>
                  <a:pt x="518350" y="122669"/>
                </a:lnTo>
                <a:lnTo>
                  <a:pt x="519264" y="118986"/>
                </a:lnTo>
                <a:close/>
              </a:path>
              <a:path w="525779" h="219710">
                <a:moveTo>
                  <a:pt x="525411" y="196456"/>
                </a:moveTo>
                <a:lnTo>
                  <a:pt x="522046" y="194767"/>
                </a:lnTo>
                <a:lnTo>
                  <a:pt x="516788" y="192138"/>
                </a:lnTo>
                <a:lnTo>
                  <a:pt x="511276" y="191579"/>
                </a:lnTo>
                <a:lnTo>
                  <a:pt x="499300" y="192011"/>
                </a:lnTo>
                <a:lnTo>
                  <a:pt x="476846" y="193382"/>
                </a:lnTo>
                <a:lnTo>
                  <a:pt x="442328" y="194691"/>
                </a:lnTo>
                <a:lnTo>
                  <a:pt x="437845" y="194767"/>
                </a:lnTo>
                <a:lnTo>
                  <a:pt x="436880" y="194614"/>
                </a:lnTo>
                <a:lnTo>
                  <a:pt x="435952" y="193382"/>
                </a:lnTo>
                <a:lnTo>
                  <a:pt x="430720" y="172173"/>
                </a:lnTo>
                <a:lnTo>
                  <a:pt x="427647" y="160185"/>
                </a:lnTo>
                <a:lnTo>
                  <a:pt x="423278" y="146837"/>
                </a:lnTo>
                <a:lnTo>
                  <a:pt x="420382" y="141046"/>
                </a:lnTo>
                <a:lnTo>
                  <a:pt x="417664" y="141592"/>
                </a:lnTo>
                <a:lnTo>
                  <a:pt x="413816" y="147269"/>
                </a:lnTo>
                <a:lnTo>
                  <a:pt x="412762" y="149275"/>
                </a:lnTo>
                <a:lnTo>
                  <a:pt x="412280" y="152920"/>
                </a:lnTo>
                <a:lnTo>
                  <a:pt x="412254" y="160883"/>
                </a:lnTo>
                <a:lnTo>
                  <a:pt x="412584" y="175856"/>
                </a:lnTo>
                <a:lnTo>
                  <a:pt x="412635" y="188252"/>
                </a:lnTo>
                <a:lnTo>
                  <a:pt x="437413" y="218516"/>
                </a:lnTo>
                <a:lnTo>
                  <a:pt x="449694" y="218363"/>
                </a:lnTo>
                <a:lnTo>
                  <a:pt x="495401" y="216916"/>
                </a:lnTo>
                <a:lnTo>
                  <a:pt x="524192" y="211531"/>
                </a:lnTo>
                <a:lnTo>
                  <a:pt x="525411" y="196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744099" y="4815489"/>
            <a:ext cx="1152900" cy="226484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256155" y="5202583"/>
            <a:ext cx="356707" cy="197386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5772963" y="5180756"/>
            <a:ext cx="568325" cy="243204"/>
          </a:xfrm>
          <a:custGeom>
            <a:avLst/>
            <a:gdLst/>
            <a:ahLst/>
            <a:cxnLst/>
            <a:rect l="l" t="t" r="r" b="b"/>
            <a:pathLst>
              <a:path w="568325" h="243204">
                <a:moveTo>
                  <a:pt x="72872" y="30137"/>
                </a:moveTo>
                <a:lnTo>
                  <a:pt x="67030" y="24599"/>
                </a:lnTo>
                <a:lnTo>
                  <a:pt x="61188" y="24904"/>
                </a:lnTo>
                <a:lnTo>
                  <a:pt x="54876" y="25450"/>
                </a:lnTo>
                <a:lnTo>
                  <a:pt x="49885" y="25755"/>
                </a:lnTo>
                <a:lnTo>
                  <a:pt x="43637" y="25946"/>
                </a:lnTo>
                <a:lnTo>
                  <a:pt x="33515" y="26136"/>
                </a:lnTo>
                <a:lnTo>
                  <a:pt x="16294" y="27063"/>
                </a:lnTo>
                <a:lnTo>
                  <a:pt x="4610" y="32283"/>
                </a:lnTo>
                <a:lnTo>
                  <a:pt x="6464" y="38125"/>
                </a:lnTo>
                <a:lnTo>
                  <a:pt x="8610" y="43053"/>
                </a:lnTo>
                <a:lnTo>
                  <a:pt x="36068" y="45669"/>
                </a:lnTo>
                <a:lnTo>
                  <a:pt x="43167" y="45796"/>
                </a:lnTo>
                <a:lnTo>
                  <a:pt x="50431" y="44983"/>
                </a:lnTo>
                <a:lnTo>
                  <a:pt x="61188" y="43053"/>
                </a:lnTo>
                <a:lnTo>
                  <a:pt x="67335" y="42125"/>
                </a:lnTo>
                <a:lnTo>
                  <a:pt x="71945" y="38747"/>
                </a:lnTo>
                <a:lnTo>
                  <a:pt x="72250" y="35052"/>
                </a:lnTo>
                <a:lnTo>
                  <a:pt x="72872" y="30137"/>
                </a:lnTo>
                <a:close/>
              </a:path>
              <a:path w="568325" h="243204">
                <a:moveTo>
                  <a:pt x="77558" y="132270"/>
                </a:moveTo>
                <a:lnTo>
                  <a:pt x="65798" y="104394"/>
                </a:lnTo>
                <a:lnTo>
                  <a:pt x="65798" y="123913"/>
                </a:lnTo>
                <a:lnTo>
                  <a:pt x="53187" y="139903"/>
                </a:lnTo>
                <a:lnTo>
                  <a:pt x="41821" y="137439"/>
                </a:lnTo>
                <a:lnTo>
                  <a:pt x="35661" y="136207"/>
                </a:lnTo>
                <a:lnTo>
                  <a:pt x="26136" y="126365"/>
                </a:lnTo>
                <a:lnTo>
                  <a:pt x="26136" y="118376"/>
                </a:lnTo>
                <a:lnTo>
                  <a:pt x="35661" y="111607"/>
                </a:lnTo>
                <a:lnTo>
                  <a:pt x="43040" y="106692"/>
                </a:lnTo>
                <a:lnTo>
                  <a:pt x="53809" y="107924"/>
                </a:lnTo>
                <a:lnTo>
                  <a:pt x="59029" y="115303"/>
                </a:lnTo>
                <a:lnTo>
                  <a:pt x="65798" y="123913"/>
                </a:lnTo>
                <a:lnTo>
                  <a:pt x="65798" y="104394"/>
                </a:lnTo>
                <a:lnTo>
                  <a:pt x="59334" y="99009"/>
                </a:lnTo>
                <a:lnTo>
                  <a:pt x="51041" y="91935"/>
                </a:lnTo>
                <a:lnTo>
                  <a:pt x="39966" y="88861"/>
                </a:lnTo>
                <a:lnTo>
                  <a:pt x="33820" y="91313"/>
                </a:lnTo>
                <a:lnTo>
                  <a:pt x="28905" y="93776"/>
                </a:lnTo>
                <a:lnTo>
                  <a:pt x="21831" y="99009"/>
                </a:lnTo>
                <a:lnTo>
                  <a:pt x="15621" y="103886"/>
                </a:lnTo>
                <a:lnTo>
                  <a:pt x="12471" y="108051"/>
                </a:lnTo>
                <a:lnTo>
                  <a:pt x="11430" y="113817"/>
                </a:lnTo>
                <a:lnTo>
                  <a:pt x="11557" y="123913"/>
                </a:lnTo>
                <a:lnTo>
                  <a:pt x="61493" y="153428"/>
                </a:lnTo>
                <a:lnTo>
                  <a:pt x="67335" y="148196"/>
                </a:lnTo>
                <a:lnTo>
                  <a:pt x="73875" y="141947"/>
                </a:lnTo>
                <a:lnTo>
                  <a:pt x="75272" y="139903"/>
                </a:lnTo>
                <a:lnTo>
                  <a:pt x="77000" y="137375"/>
                </a:lnTo>
                <a:lnTo>
                  <a:pt x="77558" y="132270"/>
                </a:lnTo>
                <a:close/>
              </a:path>
              <a:path w="568325" h="243204">
                <a:moveTo>
                  <a:pt x="94691" y="62725"/>
                </a:moveTo>
                <a:lnTo>
                  <a:pt x="25565" y="55333"/>
                </a:lnTo>
                <a:lnTo>
                  <a:pt x="13182" y="55422"/>
                </a:lnTo>
                <a:lnTo>
                  <a:pt x="7200" y="56083"/>
                </a:lnTo>
                <a:lnTo>
                  <a:pt x="0" y="58724"/>
                </a:lnTo>
                <a:lnTo>
                  <a:pt x="927" y="71031"/>
                </a:lnTo>
                <a:lnTo>
                  <a:pt x="4927" y="72263"/>
                </a:lnTo>
                <a:lnTo>
                  <a:pt x="8674" y="73863"/>
                </a:lnTo>
                <a:lnTo>
                  <a:pt x="14147" y="74752"/>
                </a:lnTo>
                <a:lnTo>
                  <a:pt x="25158" y="75234"/>
                </a:lnTo>
                <a:lnTo>
                  <a:pt x="65862" y="75958"/>
                </a:lnTo>
                <a:lnTo>
                  <a:pt x="76936" y="75907"/>
                </a:lnTo>
                <a:lnTo>
                  <a:pt x="82600" y="75336"/>
                </a:lnTo>
                <a:lnTo>
                  <a:pt x="86702" y="74104"/>
                </a:lnTo>
                <a:lnTo>
                  <a:pt x="92240" y="71945"/>
                </a:lnTo>
                <a:lnTo>
                  <a:pt x="94691" y="62725"/>
                </a:lnTo>
                <a:close/>
              </a:path>
              <a:path w="568325" h="243204">
                <a:moveTo>
                  <a:pt x="160566" y="228676"/>
                </a:moveTo>
                <a:lnTo>
                  <a:pt x="159842" y="216382"/>
                </a:lnTo>
                <a:lnTo>
                  <a:pt x="157111" y="193700"/>
                </a:lnTo>
                <a:lnTo>
                  <a:pt x="156565" y="188785"/>
                </a:lnTo>
                <a:lnTo>
                  <a:pt x="155575" y="179870"/>
                </a:lnTo>
                <a:lnTo>
                  <a:pt x="148805" y="173405"/>
                </a:lnTo>
                <a:lnTo>
                  <a:pt x="144195" y="169100"/>
                </a:lnTo>
                <a:lnTo>
                  <a:pt x="133743" y="167563"/>
                </a:lnTo>
                <a:lnTo>
                  <a:pt x="115912" y="167563"/>
                </a:lnTo>
                <a:lnTo>
                  <a:pt x="67640" y="170332"/>
                </a:lnTo>
                <a:lnTo>
                  <a:pt x="38430" y="178015"/>
                </a:lnTo>
                <a:lnTo>
                  <a:pt x="40894" y="183857"/>
                </a:lnTo>
                <a:lnTo>
                  <a:pt x="42430" y="188785"/>
                </a:lnTo>
                <a:lnTo>
                  <a:pt x="52578" y="189852"/>
                </a:lnTo>
                <a:lnTo>
                  <a:pt x="58953" y="190461"/>
                </a:lnTo>
                <a:lnTo>
                  <a:pt x="65532" y="190690"/>
                </a:lnTo>
                <a:lnTo>
                  <a:pt x="76314" y="190525"/>
                </a:lnTo>
                <a:lnTo>
                  <a:pt x="134975" y="188785"/>
                </a:lnTo>
                <a:lnTo>
                  <a:pt x="135890" y="212763"/>
                </a:lnTo>
                <a:lnTo>
                  <a:pt x="136194" y="229679"/>
                </a:lnTo>
                <a:lnTo>
                  <a:pt x="138353" y="237363"/>
                </a:lnTo>
                <a:lnTo>
                  <a:pt x="143573" y="239814"/>
                </a:lnTo>
                <a:lnTo>
                  <a:pt x="148501" y="242582"/>
                </a:lnTo>
                <a:lnTo>
                  <a:pt x="152184" y="242277"/>
                </a:lnTo>
                <a:lnTo>
                  <a:pt x="155257" y="239204"/>
                </a:lnTo>
                <a:lnTo>
                  <a:pt x="159092" y="234861"/>
                </a:lnTo>
                <a:lnTo>
                  <a:pt x="160566" y="228676"/>
                </a:lnTo>
                <a:close/>
              </a:path>
              <a:path w="568325" h="243204">
                <a:moveTo>
                  <a:pt x="190004" y="101155"/>
                </a:moveTo>
                <a:lnTo>
                  <a:pt x="160794" y="81788"/>
                </a:lnTo>
                <a:lnTo>
                  <a:pt x="146342" y="81788"/>
                </a:lnTo>
                <a:lnTo>
                  <a:pt x="144805" y="66103"/>
                </a:lnTo>
                <a:lnTo>
                  <a:pt x="143573" y="49809"/>
                </a:lnTo>
                <a:lnTo>
                  <a:pt x="139268" y="43967"/>
                </a:lnTo>
                <a:lnTo>
                  <a:pt x="136194" y="39052"/>
                </a:lnTo>
                <a:lnTo>
                  <a:pt x="128206" y="36588"/>
                </a:lnTo>
                <a:lnTo>
                  <a:pt x="126669" y="39052"/>
                </a:lnTo>
                <a:lnTo>
                  <a:pt x="125831" y="41567"/>
                </a:lnTo>
                <a:lnTo>
                  <a:pt x="125768" y="43967"/>
                </a:lnTo>
                <a:lnTo>
                  <a:pt x="125793" y="49809"/>
                </a:lnTo>
                <a:lnTo>
                  <a:pt x="129768" y="116433"/>
                </a:lnTo>
                <a:lnTo>
                  <a:pt x="138353" y="146659"/>
                </a:lnTo>
                <a:lnTo>
                  <a:pt x="152184" y="145122"/>
                </a:lnTo>
                <a:lnTo>
                  <a:pt x="150952" y="104851"/>
                </a:lnTo>
                <a:lnTo>
                  <a:pt x="167868" y="105156"/>
                </a:lnTo>
                <a:lnTo>
                  <a:pt x="181698" y="105765"/>
                </a:lnTo>
                <a:lnTo>
                  <a:pt x="183362" y="104851"/>
                </a:lnTo>
                <a:lnTo>
                  <a:pt x="190004" y="101155"/>
                </a:lnTo>
                <a:close/>
              </a:path>
              <a:path w="568325" h="243204">
                <a:moveTo>
                  <a:pt x="348653" y="108839"/>
                </a:moveTo>
                <a:lnTo>
                  <a:pt x="343827" y="61899"/>
                </a:lnTo>
                <a:lnTo>
                  <a:pt x="318198" y="30137"/>
                </a:lnTo>
                <a:lnTo>
                  <a:pt x="303758" y="29832"/>
                </a:lnTo>
                <a:lnTo>
                  <a:pt x="289610" y="29832"/>
                </a:lnTo>
                <a:lnTo>
                  <a:pt x="254800" y="29946"/>
                </a:lnTo>
                <a:lnTo>
                  <a:pt x="249580" y="30213"/>
                </a:lnTo>
                <a:lnTo>
                  <a:pt x="247180" y="30746"/>
                </a:lnTo>
                <a:lnTo>
                  <a:pt x="245338" y="31673"/>
                </a:lnTo>
                <a:lnTo>
                  <a:pt x="237350" y="33515"/>
                </a:lnTo>
                <a:lnTo>
                  <a:pt x="233045" y="34137"/>
                </a:lnTo>
                <a:lnTo>
                  <a:pt x="230276" y="37515"/>
                </a:lnTo>
                <a:lnTo>
                  <a:pt x="231203" y="40894"/>
                </a:lnTo>
                <a:lnTo>
                  <a:pt x="231508" y="44589"/>
                </a:lnTo>
                <a:lnTo>
                  <a:pt x="236728" y="47040"/>
                </a:lnTo>
                <a:lnTo>
                  <a:pt x="245960" y="48577"/>
                </a:lnTo>
                <a:lnTo>
                  <a:pt x="255663" y="49453"/>
                </a:lnTo>
                <a:lnTo>
                  <a:pt x="263677" y="49771"/>
                </a:lnTo>
                <a:lnTo>
                  <a:pt x="274269" y="49580"/>
                </a:lnTo>
                <a:lnTo>
                  <a:pt x="291769" y="48895"/>
                </a:lnTo>
                <a:lnTo>
                  <a:pt x="323430" y="47040"/>
                </a:lnTo>
                <a:lnTo>
                  <a:pt x="324358" y="79946"/>
                </a:lnTo>
                <a:lnTo>
                  <a:pt x="331419" y="118376"/>
                </a:lnTo>
                <a:lnTo>
                  <a:pt x="345236" y="123405"/>
                </a:lnTo>
                <a:lnTo>
                  <a:pt x="348488" y="120256"/>
                </a:lnTo>
                <a:lnTo>
                  <a:pt x="348538" y="118376"/>
                </a:lnTo>
                <a:lnTo>
                  <a:pt x="348653" y="108839"/>
                </a:lnTo>
                <a:close/>
              </a:path>
              <a:path w="568325" h="243204">
                <a:moveTo>
                  <a:pt x="391985" y="187553"/>
                </a:moveTo>
                <a:lnTo>
                  <a:pt x="391071" y="172796"/>
                </a:lnTo>
                <a:lnTo>
                  <a:pt x="387870" y="170027"/>
                </a:lnTo>
                <a:lnTo>
                  <a:pt x="386461" y="168795"/>
                </a:lnTo>
                <a:lnTo>
                  <a:pt x="368909" y="164668"/>
                </a:lnTo>
                <a:lnTo>
                  <a:pt x="362051" y="164884"/>
                </a:lnTo>
                <a:lnTo>
                  <a:pt x="342188" y="165722"/>
                </a:lnTo>
                <a:lnTo>
                  <a:pt x="334505" y="166331"/>
                </a:lnTo>
                <a:lnTo>
                  <a:pt x="325272" y="166027"/>
                </a:lnTo>
                <a:lnTo>
                  <a:pt x="314159" y="152196"/>
                </a:lnTo>
                <a:lnTo>
                  <a:pt x="313931" y="148971"/>
                </a:lnTo>
                <a:lnTo>
                  <a:pt x="303453" y="108839"/>
                </a:lnTo>
                <a:lnTo>
                  <a:pt x="298221" y="107619"/>
                </a:lnTo>
                <a:lnTo>
                  <a:pt x="294843" y="110375"/>
                </a:lnTo>
                <a:lnTo>
                  <a:pt x="292684" y="116840"/>
                </a:lnTo>
                <a:lnTo>
                  <a:pt x="294525" y="133743"/>
                </a:lnTo>
                <a:lnTo>
                  <a:pt x="295770" y="143141"/>
                </a:lnTo>
                <a:lnTo>
                  <a:pt x="296418" y="148971"/>
                </a:lnTo>
                <a:lnTo>
                  <a:pt x="296583" y="152196"/>
                </a:lnTo>
                <a:lnTo>
                  <a:pt x="296684" y="165722"/>
                </a:lnTo>
                <a:lnTo>
                  <a:pt x="293916" y="168795"/>
                </a:lnTo>
                <a:lnTo>
                  <a:pt x="287147" y="169418"/>
                </a:lnTo>
                <a:lnTo>
                  <a:pt x="277926" y="170027"/>
                </a:lnTo>
                <a:lnTo>
                  <a:pt x="275424" y="146494"/>
                </a:lnTo>
                <a:lnTo>
                  <a:pt x="274447" y="140563"/>
                </a:lnTo>
                <a:lnTo>
                  <a:pt x="272872" y="135191"/>
                </a:lnTo>
                <a:lnTo>
                  <a:pt x="270090" y="127749"/>
                </a:lnTo>
                <a:lnTo>
                  <a:pt x="265328" y="115303"/>
                </a:lnTo>
                <a:lnTo>
                  <a:pt x="256413" y="115303"/>
                </a:lnTo>
                <a:lnTo>
                  <a:pt x="253949" y="129133"/>
                </a:lnTo>
                <a:lnTo>
                  <a:pt x="256349" y="146494"/>
                </a:lnTo>
                <a:lnTo>
                  <a:pt x="257022" y="152196"/>
                </a:lnTo>
                <a:lnTo>
                  <a:pt x="258864" y="168795"/>
                </a:lnTo>
                <a:lnTo>
                  <a:pt x="258864" y="169418"/>
                </a:lnTo>
                <a:lnTo>
                  <a:pt x="222592" y="172173"/>
                </a:lnTo>
                <a:lnTo>
                  <a:pt x="209677" y="174637"/>
                </a:lnTo>
                <a:lnTo>
                  <a:pt x="204457" y="178333"/>
                </a:lnTo>
                <a:lnTo>
                  <a:pt x="204457" y="183553"/>
                </a:lnTo>
                <a:lnTo>
                  <a:pt x="261023" y="190931"/>
                </a:lnTo>
                <a:lnTo>
                  <a:pt x="301294" y="190931"/>
                </a:lnTo>
                <a:lnTo>
                  <a:pt x="373888" y="190246"/>
                </a:lnTo>
                <a:lnTo>
                  <a:pt x="384086" y="189814"/>
                </a:lnTo>
                <a:lnTo>
                  <a:pt x="387680" y="189090"/>
                </a:lnTo>
                <a:lnTo>
                  <a:pt x="391985" y="187553"/>
                </a:lnTo>
                <a:close/>
              </a:path>
              <a:path w="568325" h="243204">
                <a:moveTo>
                  <a:pt x="538949" y="69799"/>
                </a:moveTo>
                <a:lnTo>
                  <a:pt x="498360" y="66103"/>
                </a:lnTo>
                <a:lnTo>
                  <a:pt x="463626" y="66103"/>
                </a:lnTo>
                <a:lnTo>
                  <a:pt x="462699" y="57492"/>
                </a:lnTo>
                <a:lnTo>
                  <a:pt x="454710" y="13843"/>
                </a:lnTo>
                <a:lnTo>
                  <a:pt x="451637" y="9842"/>
                </a:lnTo>
                <a:lnTo>
                  <a:pt x="445490" y="0"/>
                </a:lnTo>
                <a:lnTo>
                  <a:pt x="441794" y="5842"/>
                </a:lnTo>
                <a:lnTo>
                  <a:pt x="440766" y="7975"/>
                </a:lnTo>
                <a:lnTo>
                  <a:pt x="440486" y="12496"/>
                </a:lnTo>
                <a:lnTo>
                  <a:pt x="440994" y="22453"/>
                </a:lnTo>
                <a:lnTo>
                  <a:pt x="442404" y="42430"/>
                </a:lnTo>
                <a:lnTo>
                  <a:pt x="442722" y="43053"/>
                </a:lnTo>
                <a:lnTo>
                  <a:pt x="442722" y="47040"/>
                </a:lnTo>
                <a:lnTo>
                  <a:pt x="443331" y="56273"/>
                </a:lnTo>
                <a:lnTo>
                  <a:pt x="443636" y="64262"/>
                </a:lnTo>
                <a:lnTo>
                  <a:pt x="446100" y="75641"/>
                </a:lnTo>
                <a:lnTo>
                  <a:pt x="447027" y="79019"/>
                </a:lnTo>
                <a:lnTo>
                  <a:pt x="453174" y="84556"/>
                </a:lnTo>
                <a:lnTo>
                  <a:pt x="456552" y="85471"/>
                </a:lnTo>
                <a:lnTo>
                  <a:pt x="468236" y="87020"/>
                </a:lnTo>
                <a:lnTo>
                  <a:pt x="476542" y="86702"/>
                </a:lnTo>
                <a:lnTo>
                  <a:pt x="508152" y="86677"/>
                </a:lnTo>
                <a:lnTo>
                  <a:pt x="517753" y="86474"/>
                </a:lnTo>
                <a:lnTo>
                  <a:pt x="523697" y="85928"/>
                </a:lnTo>
                <a:lnTo>
                  <a:pt x="529564" y="84861"/>
                </a:lnTo>
                <a:lnTo>
                  <a:pt x="538949" y="83019"/>
                </a:lnTo>
                <a:lnTo>
                  <a:pt x="538949" y="69799"/>
                </a:lnTo>
                <a:close/>
              </a:path>
              <a:path w="568325" h="243204">
                <a:moveTo>
                  <a:pt x="562000" y="118986"/>
                </a:moveTo>
                <a:lnTo>
                  <a:pt x="561695" y="115912"/>
                </a:lnTo>
                <a:lnTo>
                  <a:pt x="561086" y="108839"/>
                </a:lnTo>
                <a:lnTo>
                  <a:pt x="503897" y="108534"/>
                </a:lnTo>
                <a:lnTo>
                  <a:pt x="450253" y="108724"/>
                </a:lnTo>
                <a:lnTo>
                  <a:pt x="409816" y="111912"/>
                </a:lnTo>
                <a:lnTo>
                  <a:pt x="406133" y="125133"/>
                </a:lnTo>
                <a:lnTo>
                  <a:pt x="410743" y="127292"/>
                </a:lnTo>
                <a:lnTo>
                  <a:pt x="414604" y="128206"/>
                </a:lnTo>
                <a:lnTo>
                  <a:pt x="423151" y="128866"/>
                </a:lnTo>
                <a:lnTo>
                  <a:pt x="480529" y="130670"/>
                </a:lnTo>
                <a:lnTo>
                  <a:pt x="520001" y="131152"/>
                </a:lnTo>
                <a:lnTo>
                  <a:pt x="528396" y="131089"/>
                </a:lnTo>
                <a:lnTo>
                  <a:pt x="548474" y="130365"/>
                </a:lnTo>
                <a:lnTo>
                  <a:pt x="554012" y="127292"/>
                </a:lnTo>
                <a:lnTo>
                  <a:pt x="557695" y="125450"/>
                </a:lnTo>
                <a:lnTo>
                  <a:pt x="561086" y="122682"/>
                </a:lnTo>
                <a:lnTo>
                  <a:pt x="562000" y="118986"/>
                </a:lnTo>
                <a:close/>
              </a:path>
              <a:path w="568325" h="243204">
                <a:moveTo>
                  <a:pt x="568147" y="196469"/>
                </a:moveTo>
                <a:lnTo>
                  <a:pt x="564781" y="194779"/>
                </a:lnTo>
                <a:lnTo>
                  <a:pt x="559523" y="192138"/>
                </a:lnTo>
                <a:lnTo>
                  <a:pt x="554012" y="191592"/>
                </a:lnTo>
                <a:lnTo>
                  <a:pt x="542036" y="192011"/>
                </a:lnTo>
                <a:lnTo>
                  <a:pt x="519582" y="193395"/>
                </a:lnTo>
                <a:lnTo>
                  <a:pt x="485063" y="194703"/>
                </a:lnTo>
                <a:lnTo>
                  <a:pt x="480580" y="194779"/>
                </a:lnTo>
                <a:lnTo>
                  <a:pt x="479615" y="194627"/>
                </a:lnTo>
                <a:lnTo>
                  <a:pt x="478688" y="193395"/>
                </a:lnTo>
                <a:lnTo>
                  <a:pt x="473456" y="172173"/>
                </a:lnTo>
                <a:lnTo>
                  <a:pt x="470382" y="160185"/>
                </a:lnTo>
                <a:lnTo>
                  <a:pt x="466026" y="146837"/>
                </a:lnTo>
                <a:lnTo>
                  <a:pt x="463118" y="141046"/>
                </a:lnTo>
                <a:lnTo>
                  <a:pt x="460400" y="141592"/>
                </a:lnTo>
                <a:lnTo>
                  <a:pt x="456552" y="147281"/>
                </a:lnTo>
                <a:lnTo>
                  <a:pt x="455498" y="149275"/>
                </a:lnTo>
                <a:lnTo>
                  <a:pt x="455015" y="152920"/>
                </a:lnTo>
                <a:lnTo>
                  <a:pt x="454990" y="160896"/>
                </a:lnTo>
                <a:lnTo>
                  <a:pt x="455320" y="175869"/>
                </a:lnTo>
                <a:lnTo>
                  <a:pt x="455371" y="188264"/>
                </a:lnTo>
                <a:lnTo>
                  <a:pt x="480148" y="218528"/>
                </a:lnTo>
                <a:lnTo>
                  <a:pt x="492442" y="218363"/>
                </a:lnTo>
                <a:lnTo>
                  <a:pt x="538137" y="216928"/>
                </a:lnTo>
                <a:lnTo>
                  <a:pt x="566928" y="211531"/>
                </a:lnTo>
                <a:lnTo>
                  <a:pt x="568147" y="196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99942" y="5211192"/>
            <a:ext cx="384300" cy="188650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6955875" y="5259155"/>
            <a:ext cx="40640" cy="43180"/>
          </a:xfrm>
          <a:custGeom>
            <a:avLst/>
            <a:gdLst/>
            <a:ahLst/>
            <a:cxnLst/>
            <a:rect l="l" t="t" r="r" b="b"/>
            <a:pathLst>
              <a:path w="40640" h="43179">
                <a:moveTo>
                  <a:pt x="20291" y="43043"/>
                </a:moveTo>
                <a:lnTo>
                  <a:pt x="12451" y="41458"/>
                </a:lnTo>
                <a:lnTo>
                  <a:pt x="5995" y="37048"/>
                </a:lnTo>
                <a:lnTo>
                  <a:pt x="1614" y="30332"/>
                </a:lnTo>
                <a:lnTo>
                  <a:pt x="0" y="21829"/>
                </a:lnTo>
                <a:lnTo>
                  <a:pt x="1614" y="12970"/>
                </a:lnTo>
                <a:lnTo>
                  <a:pt x="5995" y="6072"/>
                </a:lnTo>
                <a:lnTo>
                  <a:pt x="12451" y="1594"/>
                </a:lnTo>
                <a:lnTo>
                  <a:pt x="20291" y="0"/>
                </a:lnTo>
                <a:lnTo>
                  <a:pt x="28130" y="1594"/>
                </a:lnTo>
                <a:lnTo>
                  <a:pt x="34587" y="6072"/>
                </a:lnTo>
                <a:lnTo>
                  <a:pt x="38968" y="12970"/>
                </a:lnTo>
                <a:lnTo>
                  <a:pt x="40582" y="21829"/>
                </a:lnTo>
                <a:lnTo>
                  <a:pt x="38968" y="30332"/>
                </a:lnTo>
                <a:lnTo>
                  <a:pt x="34587" y="37048"/>
                </a:lnTo>
                <a:lnTo>
                  <a:pt x="28130" y="41458"/>
                </a:lnTo>
                <a:lnTo>
                  <a:pt x="20291" y="43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071165" y="5173990"/>
            <a:ext cx="346485" cy="249346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7488054" y="5259155"/>
            <a:ext cx="40640" cy="43180"/>
          </a:xfrm>
          <a:custGeom>
            <a:avLst/>
            <a:gdLst/>
            <a:ahLst/>
            <a:cxnLst/>
            <a:rect l="l" t="t" r="r" b="b"/>
            <a:pathLst>
              <a:path w="40640" h="43179">
                <a:moveTo>
                  <a:pt x="20291" y="43043"/>
                </a:moveTo>
                <a:lnTo>
                  <a:pt x="12451" y="41458"/>
                </a:lnTo>
                <a:lnTo>
                  <a:pt x="5995" y="37048"/>
                </a:lnTo>
                <a:lnTo>
                  <a:pt x="1614" y="30332"/>
                </a:lnTo>
                <a:lnTo>
                  <a:pt x="0" y="21829"/>
                </a:lnTo>
                <a:lnTo>
                  <a:pt x="1614" y="12970"/>
                </a:lnTo>
                <a:lnTo>
                  <a:pt x="5995" y="6072"/>
                </a:lnTo>
                <a:lnTo>
                  <a:pt x="12451" y="1594"/>
                </a:lnTo>
                <a:lnTo>
                  <a:pt x="20291" y="0"/>
                </a:lnTo>
                <a:lnTo>
                  <a:pt x="28130" y="1594"/>
                </a:lnTo>
                <a:lnTo>
                  <a:pt x="34587" y="6072"/>
                </a:lnTo>
                <a:lnTo>
                  <a:pt x="38968" y="12970"/>
                </a:lnTo>
                <a:lnTo>
                  <a:pt x="40582" y="21829"/>
                </a:lnTo>
                <a:lnTo>
                  <a:pt x="38968" y="30332"/>
                </a:lnTo>
                <a:lnTo>
                  <a:pt x="34587" y="37048"/>
                </a:lnTo>
                <a:lnTo>
                  <a:pt x="28130" y="41458"/>
                </a:lnTo>
                <a:lnTo>
                  <a:pt x="20291" y="43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7603344" y="5161692"/>
            <a:ext cx="386080" cy="255904"/>
            <a:chOff x="7603344" y="5161692"/>
            <a:chExt cx="386080" cy="255904"/>
          </a:xfrm>
        </p:grpSpPr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603344" y="5236096"/>
              <a:ext cx="201988" cy="140507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819782" y="5161692"/>
              <a:ext cx="169545" cy="255904"/>
            </a:xfrm>
            <a:custGeom>
              <a:avLst/>
              <a:gdLst/>
              <a:ahLst/>
              <a:cxnLst/>
              <a:rect l="l" t="t" r="r" b="b"/>
              <a:pathLst>
                <a:path w="169545" h="255904">
                  <a:moveTo>
                    <a:pt x="61795" y="80245"/>
                  </a:moveTo>
                  <a:lnTo>
                    <a:pt x="52879" y="78708"/>
                  </a:lnTo>
                  <a:lnTo>
                    <a:pt x="51035" y="74711"/>
                  </a:lnTo>
                  <a:lnTo>
                    <a:pt x="51056" y="67640"/>
                  </a:lnTo>
                  <a:lnTo>
                    <a:pt x="58416" y="18742"/>
                  </a:lnTo>
                  <a:lnTo>
                    <a:pt x="67329" y="0"/>
                  </a:lnTo>
                  <a:lnTo>
                    <a:pt x="71326" y="6456"/>
                  </a:lnTo>
                  <a:lnTo>
                    <a:pt x="74400" y="11990"/>
                  </a:lnTo>
                  <a:lnTo>
                    <a:pt x="73170" y="20599"/>
                  </a:lnTo>
                  <a:lnTo>
                    <a:pt x="73170" y="22751"/>
                  </a:lnTo>
                  <a:lnTo>
                    <a:pt x="78397" y="22751"/>
                  </a:lnTo>
                  <a:lnTo>
                    <a:pt x="94076" y="36894"/>
                  </a:lnTo>
                  <a:lnTo>
                    <a:pt x="95370" y="38124"/>
                  </a:lnTo>
                  <a:lnTo>
                    <a:pt x="70711" y="38124"/>
                  </a:lnTo>
                  <a:lnTo>
                    <a:pt x="69085" y="55284"/>
                  </a:lnTo>
                  <a:lnTo>
                    <a:pt x="67636" y="69484"/>
                  </a:lnTo>
                  <a:lnTo>
                    <a:pt x="61795" y="80245"/>
                  </a:lnTo>
                  <a:close/>
                </a:path>
                <a:path w="169545" h="255904">
                  <a:moveTo>
                    <a:pt x="123898" y="77171"/>
                  </a:moveTo>
                  <a:lnTo>
                    <a:pt x="119901" y="77171"/>
                  </a:lnTo>
                  <a:lnTo>
                    <a:pt x="111600" y="73481"/>
                  </a:lnTo>
                  <a:lnTo>
                    <a:pt x="106066" y="70714"/>
                  </a:lnTo>
                  <a:lnTo>
                    <a:pt x="93769" y="61491"/>
                  </a:lnTo>
                  <a:lnTo>
                    <a:pt x="82393" y="49807"/>
                  </a:lnTo>
                  <a:lnTo>
                    <a:pt x="79012" y="43966"/>
                  </a:lnTo>
                  <a:lnTo>
                    <a:pt x="74400" y="38124"/>
                  </a:lnTo>
                  <a:lnTo>
                    <a:pt x="95370" y="38124"/>
                  </a:lnTo>
                  <a:lnTo>
                    <a:pt x="102954" y="45330"/>
                  </a:lnTo>
                  <a:lnTo>
                    <a:pt x="108603" y="50192"/>
                  </a:lnTo>
                  <a:lnTo>
                    <a:pt x="113445" y="53324"/>
                  </a:lnTo>
                  <a:lnTo>
                    <a:pt x="119901" y="56571"/>
                  </a:lnTo>
                  <a:lnTo>
                    <a:pt x="128202" y="60876"/>
                  </a:lnTo>
                  <a:lnTo>
                    <a:pt x="130662" y="67640"/>
                  </a:lnTo>
                  <a:lnTo>
                    <a:pt x="126357" y="73481"/>
                  </a:lnTo>
                  <a:lnTo>
                    <a:pt x="123898" y="77171"/>
                  </a:lnTo>
                  <a:close/>
                </a:path>
                <a:path w="169545" h="255904">
                  <a:moveTo>
                    <a:pt x="146216" y="98296"/>
                  </a:moveTo>
                  <a:lnTo>
                    <a:pt x="40231" y="98296"/>
                  </a:lnTo>
                  <a:lnTo>
                    <a:pt x="115213" y="97905"/>
                  </a:lnTo>
                  <a:lnTo>
                    <a:pt x="124561" y="97432"/>
                  </a:lnTo>
                  <a:lnTo>
                    <a:pt x="132814" y="96541"/>
                  </a:lnTo>
                  <a:lnTo>
                    <a:pt x="140807" y="95311"/>
                  </a:lnTo>
                  <a:lnTo>
                    <a:pt x="145726" y="97463"/>
                  </a:lnTo>
                  <a:lnTo>
                    <a:pt x="146216" y="98296"/>
                  </a:lnTo>
                  <a:close/>
                </a:path>
                <a:path w="169545" h="255904">
                  <a:moveTo>
                    <a:pt x="117134" y="147271"/>
                  </a:moveTo>
                  <a:lnTo>
                    <a:pt x="94691" y="147271"/>
                  </a:lnTo>
                  <a:lnTo>
                    <a:pt x="94076" y="135587"/>
                  </a:lnTo>
                  <a:lnTo>
                    <a:pt x="94076" y="134973"/>
                  </a:lnTo>
                  <a:lnTo>
                    <a:pt x="93154" y="125441"/>
                  </a:lnTo>
                  <a:lnTo>
                    <a:pt x="59028" y="120215"/>
                  </a:lnTo>
                  <a:lnTo>
                    <a:pt x="57798" y="120215"/>
                  </a:lnTo>
                  <a:lnTo>
                    <a:pt x="57183" y="119907"/>
                  </a:lnTo>
                  <a:lnTo>
                    <a:pt x="2459" y="112836"/>
                  </a:lnTo>
                  <a:lnTo>
                    <a:pt x="0" y="106072"/>
                  </a:lnTo>
                  <a:lnTo>
                    <a:pt x="2766" y="100845"/>
                  </a:lnTo>
                  <a:lnTo>
                    <a:pt x="4304" y="97463"/>
                  </a:lnTo>
                  <a:lnTo>
                    <a:pt x="8300" y="95618"/>
                  </a:lnTo>
                  <a:lnTo>
                    <a:pt x="12605" y="96848"/>
                  </a:lnTo>
                  <a:lnTo>
                    <a:pt x="17125" y="97734"/>
                  </a:lnTo>
                  <a:lnTo>
                    <a:pt x="24556" y="98174"/>
                  </a:lnTo>
                  <a:lnTo>
                    <a:pt x="146216" y="98296"/>
                  </a:lnTo>
                  <a:lnTo>
                    <a:pt x="151875" y="107916"/>
                  </a:lnTo>
                  <a:lnTo>
                    <a:pt x="111600" y="122367"/>
                  </a:lnTo>
                  <a:lnTo>
                    <a:pt x="113137" y="133128"/>
                  </a:lnTo>
                  <a:lnTo>
                    <a:pt x="114982" y="143889"/>
                  </a:lnTo>
                  <a:lnTo>
                    <a:pt x="116212" y="145426"/>
                  </a:lnTo>
                  <a:lnTo>
                    <a:pt x="117134" y="147271"/>
                  </a:lnTo>
                  <a:close/>
                </a:path>
                <a:path w="169545" h="255904">
                  <a:moveTo>
                    <a:pt x="109256" y="170791"/>
                  </a:moveTo>
                  <a:lnTo>
                    <a:pt x="65600" y="169263"/>
                  </a:lnTo>
                  <a:lnTo>
                    <a:pt x="34125" y="162644"/>
                  </a:lnTo>
                  <a:lnTo>
                    <a:pt x="34125" y="151575"/>
                  </a:lnTo>
                  <a:lnTo>
                    <a:pt x="67636" y="147271"/>
                  </a:lnTo>
                  <a:lnTo>
                    <a:pt x="143881" y="147271"/>
                  </a:lnTo>
                  <a:lnTo>
                    <a:pt x="153720" y="158032"/>
                  </a:lnTo>
                  <a:lnTo>
                    <a:pt x="152399" y="166333"/>
                  </a:lnTo>
                  <a:lnTo>
                    <a:pt x="132199" y="166333"/>
                  </a:lnTo>
                  <a:lnTo>
                    <a:pt x="121900" y="168793"/>
                  </a:lnTo>
                  <a:lnTo>
                    <a:pt x="115491" y="170195"/>
                  </a:lnTo>
                  <a:lnTo>
                    <a:pt x="109256" y="170791"/>
                  </a:lnTo>
                  <a:close/>
                </a:path>
                <a:path w="169545" h="255904">
                  <a:moveTo>
                    <a:pt x="141297" y="194100"/>
                  </a:moveTo>
                  <a:lnTo>
                    <a:pt x="100283" y="194100"/>
                  </a:lnTo>
                  <a:lnTo>
                    <a:pt x="106261" y="193368"/>
                  </a:lnTo>
                  <a:lnTo>
                    <a:pt x="113291" y="191698"/>
                  </a:lnTo>
                  <a:lnTo>
                    <a:pt x="124820" y="188777"/>
                  </a:lnTo>
                  <a:lnTo>
                    <a:pt x="130662" y="180476"/>
                  </a:lnTo>
                  <a:lnTo>
                    <a:pt x="136810" y="172482"/>
                  </a:lnTo>
                  <a:lnTo>
                    <a:pt x="132199" y="166333"/>
                  </a:lnTo>
                  <a:lnTo>
                    <a:pt x="152399" y="166333"/>
                  </a:lnTo>
                  <a:lnTo>
                    <a:pt x="151567" y="171560"/>
                  </a:lnTo>
                  <a:lnTo>
                    <a:pt x="150645" y="179554"/>
                  </a:lnTo>
                  <a:lnTo>
                    <a:pt x="145419" y="190622"/>
                  </a:lnTo>
                  <a:lnTo>
                    <a:pt x="141297" y="194100"/>
                  </a:lnTo>
                  <a:close/>
                </a:path>
                <a:path w="169545" h="255904">
                  <a:moveTo>
                    <a:pt x="113137" y="255495"/>
                  </a:moveTo>
                  <a:lnTo>
                    <a:pt x="74681" y="254198"/>
                  </a:lnTo>
                  <a:lnTo>
                    <a:pt x="36585" y="235203"/>
                  </a:lnTo>
                  <a:lnTo>
                    <a:pt x="36585" y="209684"/>
                  </a:lnTo>
                  <a:lnTo>
                    <a:pt x="51957" y="192467"/>
                  </a:lnTo>
                  <a:lnTo>
                    <a:pt x="78397" y="193389"/>
                  </a:lnTo>
                  <a:lnTo>
                    <a:pt x="92085" y="194055"/>
                  </a:lnTo>
                  <a:lnTo>
                    <a:pt x="141297" y="194100"/>
                  </a:lnTo>
                  <a:lnTo>
                    <a:pt x="103434" y="208051"/>
                  </a:lnTo>
                  <a:lnTo>
                    <a:pt x="85775" y="208454"/>
                  </a:lnTo>
                  <a:lnTo>
                    <a:pt x="55954" y="208454"/>
                  </a:lnTo>
                  <a:lnTo>
                    <a:pt x="55339" y="215833"/>
                  </a:lnTo>
                  <a:lnTo>
                    <a:pt x="53802" y="226287"/>
                  </a:lnTo>
                  <a:lnTo>
                    <a:pt x="61180" y="228132"/>
                  </a:lnTo>
                  <a:lnTo>
                    <a:pt x="66037" y="229179"/>
                  </a:lnTo>
                  <a:lnTo>
                    <a:pt x="72363" y="229592"/>
                  </a:lnTo>
                  <a:lnTo>
                    <a:pt x="156556" y="229592"/>
                  </a:lnTo>
                  <a:lnTo>
                    <a:pt x="169092" y="236125"/>
                  </a:lnTo>
                  <a:lnTo>
                    <a:pt x="169092" y="246579"/>
                  </a:lnTo>
                  <a:lnTo>
                    <a:pt x="165402" y="251498"/>
                  </a:lnTo>
                  <a:lnTo>
                    <a:pt x="152490" y="254265"/>
                  </a:lnTo>
                  <a:lnTo>
                    <a:pt x="136181" y="255236"/>
                  </a:lnTo>
                  <a:lnTo>
                    <a:pt x="131084" y="255418"/>
                  </a:lnTo>
                  <a:lnTo>
                    <a:pt x="113137" y="255495"/>
                  </a:lnTo>
                  <a:close/>
                </a:path>
                <a:path w="169545" h="255904">
                  <a:moveTo>
                    <a:pt x="156556" y="229592"/>
                  </a:moveTo>
                  <a:lnTo>
                    <a:pt x="72363" y="229592"/>
                  </a:lnTo>
                  <a:lnTo>
                    <a:pt x="84397" y="229429"/>
                  </a:lnTo>
                  <a:lnTo>
                    <a:pt x="133640" y="227997"/>
                  </a:lnTo>
                  <a:lnTo>
                    <a:pt x="139685" y="228033"/>
                  </a:lnTo>
                  <a:lnTo>
                    <a:pt x="154949" y="228747"/>
                  </a:lnTo>
                  <a:lnTo>
                    <a:pt x="156556" y="2295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8061122" y="5259155"/>
            <a:ext cx="40640" cy="43180"/>
          </a:xfrm>
          <a:custGeom>
            <a:avLst/>
            <a:gdLst/>
            <a:ahLst/>
            <a:cxnLst/>
            <a:rect l="l" t="t" r="r" b="b"/>
            <a:pathLst>
              <a:path w="40640" h="43179">
                <a:moveTo>
                  <a:pt x="20291" y="43043"/>
                </a:moveTo>
                <a:lnTo>
                  <a:pt x="12451" y="41458"/>
                </a:lnTo>
                <a:lnTo>
                  <a:pt x="5995" y="37048"/>
                </a:lnTo>
                <a:lnTo>
                  <a:pt x="1614" y="30332"/>
                </a:lnTo>
                <a:lnTo>
                  <a:pt x="0" y="21829"/>
                </a:lnTo>
                <a:lnTo>
                  <a:pt x="1614" y="12970"/>
                </a:lnTo>
                <a:lnTo>
                  <a:pt x="5995" y="6072"/>
                </a:lnTo>
                <a:lnTo>
                  <a:pt x="12451" y="1594"/>
                </a:lnTo>
                <a:lnTo>
                  <a:pt x="20291" y="0"/>
                </a:lnTo>
                <a:lnTo>
                  <a:pt x="28130" y="1594"/>
                </a:lnTo>
                <a:lnTo>
                  <a:pt x="34587" y="6072"/>
                </a:lnTo>
                <a:lnTo>
                  <a:pt x="38968" y="12970"/>
                </a:lnTo>
                <a:lnTo>
                  <a:pt x="40582" y="21829"/>
                </a:lnTo>
                <a:lnTo>
                  <a:pt x="38968" y="30332"/>
                </a:lnTo>
                <a:lnTo>
                  <a:pt x="34587" y="37048"/>
                </a:lnTo>
                <a:lnTo>
                  <a:pt x="28130" y="41458"/>
                </a:lnTo>
                <a:lnTo>
                  <a:pt x="20291" y="430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7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176720" y="5181984"/>
            <a:ext cx="750283" cy="238278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9086939" y="5204086"/>
            <a:ext cx="757555" cy="212090"/>
          </a:xfrm>
          <a:custGeom>
            <a:avLst/>
            <a:gdLst/>
            <a:ahLst/>
            <a:cxnLst/>
            <a:rect l="l" t="t" r="r" b="b"/>
            <a:pathLst>
              <a:path w="757554" h="212089">
                <a:moveTo>
                  <a:pt x="96278" y="135940"/>
                </a:moveTo>
                <a:lnTo>
                  <a:pt x="92468" y="103035"/>
                </a:lnTo>
                <a:lnTo>
                  <a:pt x="90678" y="87363"/>
                </a:lnTo>
                <a:lnTo>
                  <a:pt x="86753" y="52616"/>
                </a:lnTo>
                <a:lnTo>
                  <a:pt x="85217" y="39395"/>
                </a:lnTo>
                <a:lnTo>
                  <a:pt x="80911" y="31711"/>
                </a:lnTo>
                <a:lnTo>
                  <a:pt x="75679" y="33743"/>
                </a:lnTo>
                <a:lnTo>
                  <a:pt x="75679" y="119951"/>
                </a:lnTo>
                <a:lnTo>
                  <a:pt x="74764" y="127635"/>
                </a:lnTo>
                <a:lnTo>
                  <a:pt x="73533" y="134708"/>
                </a:lnTo>
                <a:lnTo>
                  <a:pt x="50774" y="135940"/>
                </a:lnTo>
                <a:lnTo>
                  <a:pt x="44627" y="135940"/>
                </a:lnTo>
                <a:lnTo>
                  <a:pt x="38785" y="136245"/>
                </a:lnTo>
                <a:lnTo>
                  <a:pt x="23114" y="125171"/>
                </a:lnTo>
                <a:lnTo>
                  <a:pt x="23114" y="103035"/>
                </a:lnTo>
                <a:lnTo>
                  <a:pt x="47701" y="103657"/>
                </a:lnTo>
                <a:lnTo>
                  <a:pt x="72605" y="103962"/>
                </a:lnTo>
                <a:lnTo>
                  <a:pt x="75679" y="119951"/>
                </a:lnTo>
                <a:lnTo>
                  <a:pt x="75679" y="33743"/>
                </a:lnTo>
                <a:lnTo>
                  <a:pt x="75374" y="33858"/>
                </a:lnTo>
                <a:lnTo>
                  <a:pt x="71374" y="34785"/>
                </a:lnTo>
                <a:lnTo>
                  <a:pt x="70142" y="43091"/>
                </a:lnTo>
                <a:lnTo>
                  <a:pt x="70142" y="87363"/>
                </a:lnTo>
                <a:lnTo>
                  <a:pt x="21882" y="85509"/>
                </a:lnTo>
                <a:lnTo>
                  <a:pt x="19050" y="54368"/>
                </a:lnTo>
                <a:lnTo>
                  <a:pt x="17881" y="47586"/>
                </a:lnTo>
                <a:lnTo>
                  <a:pt x="15798" y="41998"/>
                </a:lnTo>
                <a:lnTo>
                  <a:pt x="12077" y="34861"/>
                </a:lnTo>
                <a:lnTo>
                  <a:pt x="5892" y="22174"/>
                </a:lnTo>
                <a:lnTo>
                  <a:pt x="1282" y="29870"/>
                </a:lnTo>
                <a:lnTo>
                  <a:pt x="241" y="31635"/>
                </a:lnTo>
                <a:lnTo>
                  <a:pt x="0" y="33858"/>
                </a:lnTo>
                <a:lnTo>
                  <a:pt x="127" y="39395"/>
                </a:lnTo>
                <a:lnTo>
                  <a:pt x="241" y="41884"/>
                </a:lnTo>
                <a:lnTo>
                  <a:pt x="2184" y="66294"/>
                </a:lnTo>
                <a:lnTo>
                  <a:pt x="2705" y="75641"/>
                </a:lnTo>
                <a:lnTo>
                  <a:pt x="3048" y="88150"/>
                </a:lnTo>
                <a:lnTo>
                  <a:pt x="3340" y="103962"/>
                </a:lnTo>
                <a:lnTo>
                  <a:pt x="3454" y="121246"/>
                </a:lnTo>
                <a:lnTo>
                  <a:pt x="3568" y="128231"/>
                </a:lnTo>
                <a:lnTo>
                  <a:pt x="15417" y="157149"/>
                </a:lnTo>
                <a:lnTo>
                  <a:pt x="56616" y="157149"/>
                </a:lnTo>
                <a:lnTo>
                  <a:pt x="96075" y="136245"/>
                </a:lnTo>
                <a:lnTo>
                  <a:pt x="96278" y="135940"/>
                </a:lnTo>
                <a:close/>
              </a:path>
              <a:path w="757554" h="212089">
                <a:moveTo>
                  <a:pt x="197434" y="93510"/>
                </a:moveTo>
                <a:lnTo>
                  <a:pt x="188823" y="89509"/>
                </a:lnTo>
                <a:lnTo>
                  <a:pt x="148856" y="89509"/>
                </a:lnTo>
                <a:lnTo>
                  <a:pt x="143624" y="84289"/>
                </a:lnTo>
                <a:lnTo>
                  <a:pt x="142087" y="67678"/>
                </a:lnTo>
                <a:lnTo>
                  <a:pt x="141782" y="63690"/>
                </a:lnTo>
                <a:lnTo>
                  <a:pt x="141478" y="61531"/>
                </a:lnTo>
                <a:lnTo>
                  <a:pt x="140246" y="47078"/>
                </a:lnTo>
                <a:lnTo>
                  <a:pt x="132867" y="27101"/>
                </a:lnTo>
                <a:lnTo>
                  <a:pt x="124561" y="27101"/>
                </a:lnTo>
                <a:lnTo>
                  <a:pt x="124256" y="29248"/>
                </a:lnTo>
                <a:lnTo>
                  <a:pt x="123913" y="32816"/>
                </a:lnTo>
                <a:lnTo>
                  <a:pt x="123977" y="53746"/>
                </a:lnTo>
                <a:lnTo>
                  <a:pt x="124866" y="107873"/>
                </a:lnTo>
                <a:lnTo>
                  <a:pt x="127635" y="155917"/>
                </a:lnTo>
                <a:lnTo>
                  <a:pt x="133794" y="167297"/>
                </a:lnTo>
                <a:lnTo>
                  <a:pt x="148539" y="167297"/>
                </a:lnTo>
                <a:lnTo>
                  <a:pt x="150241" y="160223"/>
                </a:lnTo>
                <a:lnTo>
                  <a:pt x="151155" y="155917"/>
                </a:lnTo>
                <a:lnTo>
                  <a:pt x="151409" y="151726"/>
                </a:lnTo>
                <a:lnTo>
                  <a:pt x="150863" y="145478"/>
                </a:lnTo>
                <a:lnTo>
                  <a:pt x="149466" y="134708"/>
                </a:lnTo>
                <a:lnTo>
                  <a:pt x="146088" y="114109"/>
                </a:lnTo>
                <a:lnTo>
                  <a:pt x="168833" y="112877"/>
                </a:lnTo>
                <a:lnTo>
                  <a:pt x="186664" y="111645"/>
                </a:lnTo>
                <a:lnTo>
                  <a:pt x="197434" y="107962"/>
                </a:lnTo>
                <a:lnTo>
                  <a:pt x="197434" y="93510"/>
                </a:lnTo>
                <a:close/>
              </a:path>
              <a:path w="757554" h="212089">
                <a:moveTo>
                  <a:pt x="315798" y="97193"/>
                </a:moveTo>
                <a:lnTo>
                  <a:pt x="314261" y="93205"/>
                </a:lnTo>
                <a:lnTo>
                  <a:pt x="313270" y="90741"/>
                </a:lnTo>
                <a:lnTo>
                  <a:pt x="312407" y="88582"/>
                </a:lnTo>
                <a:lnTo>
                  <a:pt x="305346" y="87045"/>
                </a:lnTo>
                <a:lnTo>
                  <a:pt x="289966" y="87363"/>
                </a:lnTo>
                <a:lnTo>
                  <a:pt x="278003" y="87388"/>
                </a:lnTo>
                <a:lnTo>
                  <a:pt x="270332" y="87591"/>
                </a:lnTo>
                <a:lnTo>
                  <a:pt x="263639" y="88138"/>
                </a:lnTo>
                <a:lnTo>
                  <a:pt x="254609" y="89204"/>
                </a:lnTo>
                <a:lnTo>
                  <a:pt x="243547" y="90741"/>
                </a:lnTo>
                <a:lnTo>
                  <a:pt x="239242" y="85204"/>
                </a:lnTo>
                <a:lnTo>
                  <a:pt x="240474" y="71374"/>
                </a:lnTo>
                <a:lnTo>
                  <a:pt x="241388" y="62458"/>
                </a:lnTo>
                <a:lnTo>
                  <a:pt x="269367" y="63068"/>
                </a:lnTo>
                <a:lnTo>
                  <a:pt x="287820" y="63690"/>
                </a:lnTo>
                <a:lnTo>
                  <a:pt x="296672" y="62458"/>
                </a:lnTo>
                <a:lnTo>
                  <a:pt x="298881" y="62141"/>
                </a:lnTo>
                <a:lnTo>
                  <a:pt x="303187" y="58762"/>
                </a:lnTo>
                <a:lnTo>
                  <a:pt x="307187" y="55384"/>
                </a:lnTo>
                <a:lnTo>
                  <a:pt x="308724" y="51689"/>
                </a:lnTo>
                <a:lnTo>
                  <a:pt x="306882" y="48615"/>
                </a:lnTo>
                <a:lnTo>
                  <a:pt x="272135" y="43700"/>
                </a:lnTo>
                <a:lnTo>
                  <a:pt x="239852" y="43700"/>
                </a:lnTo>
                <a:lnTo>
                  <a:pt x="238937" y="32943"/>
                </a:lnTo>
                <a:lnTo>
                  <a:pt x="238010" y="22491"/>
                </a:lnTo>
                <a:lnTo>
                  <a:pt x="262293" y="22491"/>
                </a:lnTo>
                <a:lnTo>
                  <a:pt x="273634" y="22618"/>
                </a:lnTo>
                <a:lnTo>
                  <a:pt x="277215" y="22491"/>
                </a:lnTo>
                <a:lnTo>
                  <a:pt x="280403" y="22364"/>
                </a:lnTo>
                <a:lnTo>
                  <a:pt x="285254" y="21488"/>
                </a:lnTo>
                <a:lnTo>
                  <a:pt x="290893" y="19723"/>
                </a:lnTo>
                <a:lnTo>
                  <a:pt x="298881" y="17564"/>
                </a:lnTo>
                <a:lnTo>
                  <a:pt x="297345" y="13563"/>
                </a:lnTo>
                <a:lnTo>
                  <a:pt x="295503" y="7721"/>
                </a:lnTo>
                <a:lnTo>
                  <a:pt x="285051" y="5727"/>
                </a:lnTo>
                <a:lnTo>
                  <a:pt x="278612" y="4572"/>
                </a:lnTo>
                <a:lnTo>
                  <a:pt x="272745" y="3975"/>
                </a:lnTo>
                <a:lnTo>
                  <a:pt x="264121" y="3759"/>
                </a:lnTo>
                <a:lnTo>
                  <a:pt x="249389" y="3733"/>
                </a:lnTo>
                <a:lnTo>
                  <a:pt x="237401" y="3733"/>
                </a:lnTo>
                <a:lnTo>
                  <a:pt x="211569" y="12344"/>
                </a:lnTo>
                <a:lnTo>
                  <a:pt x="216801" y="16332"/>
                </a:lnTo>
                <a:lnTo>
                  <a:pt x="220484" y="19405"/>
                </a:lnTo>
                <a:lnTo>
                  <a:pt x="221107" y="26022"/>
                </a:lnTo>
                <a:lnTo>
                  <a:pt x="221437" y="30289"/>
                </a:lnTo>
                <a:lnTo>
                  <a:pt x="221322" y="44716"/>
                </a:lnTo>
                <a:lnTo>
                  <a:pt x="220764" y="62458"/>
                </a:lnTo>
                <a:lnTo>
                  <a:pt x="220179" y="77216"/>
                </a:lnTo>
                <a:lnTo>
                  <a:pt x="219976" y="85204"/>
                </a:lnTo>
                <a:lnTo>
                  <a:pt x="220014" y="90741"/>
                </a:lnTo>
                <a:lnTo>
                  <a:pt x="221716" y="104889"/>
                </a:lnTo>
                <a:lnTo>
                  <a:pt x="223862" y="108267"/>
                </a:lnTo>
                <a:lnTo>
                  <a:pt x="232473" y="112877"/>
                </a:lnTo>
                <a:lnTo>
                  <a:pt x="239547" y="112572"/>
                </a:lnTo>
                <a:lnTo>
                  <a:pt x="262445" y="112534"/>
                </a:lnTo>
                <a:lnTo>
                  <a:pt x="309638" y="107645"/>
                </a:lnTo>
                <a:lnTo>
                  <a:pt x="315480" y="101803"/>
                </a:lnTo>
                <a:lnTo>
                  <a:pt x="315798" y="97193"/>
                </a:lnTo>
                <a:close/>
              </a:path>
              <a:path w="757554" h="212089">
                <a:moveTo>
                  <a:pt x="360070" y="179590"/>
                </a:moveTo>
                <a:lnTo>
                  <a:pt x="344995" y="141732"/>
                </a:lnTo>
                <a:lnTo>
                  <a:pt x="344995" y="162687"/>
                </a:lnTo>
                <a:lnTo>
                  <a:pt x="344385" y="178054"/>
                </a:lnTo>
                <a:lnTo>
                  <a:pt x="339775" y="182981"/>
                </a:lnTo>
                <a:lnTo>
                  <a:pt x="334238" y="188201"/>
                </a:lnTo>
                <a:lnTo>
                  <a:pt x="312407" y="188201"/>
                </a:lnTo>
                <a:lnTo>
                  <a:pt x="301040" y="178054"/>
                </a:lnTo>
                <a:lnTo>
                  <a:pt x="301040" y="167601"/>
                </a:lnTo>
                <a:lnTo>
                  <a:pt x="306260" y="161150"/>
                </a:lnTo>
                <a:lnTo>
                  <a:pt x="309638" y="157149"/>
                </a:lnTo>
                <a:lnTo>
                  <a:pt x="316407" y="154381"/>
                </a:lnTo>
                <a:lnTo>
                  <a:pt x="335470" y="154381"/>
                </a:lnTo>
                <a:lnTo>
                  <a:pt x="340080" y="158686"/>
                </a:lnTo>
                <a:lnTo>
                  <a:pt x="344995" y="162687"/>
                </a:lnTo>
                <a:lnTo>
                  <a:pt x="344995" y="141732"/>
                </a:lnTo>
                <a:lnTo>
                  <a:pt x="342430" y="140423"/>
                </a:lnTo>
                <a:lnTo>
                  <a:pt x="331939" y="136855"/>
                </a:lnTo>
                <a:lnTo>
                  <a:pt x="321360" y="133578"/>
                </a:lnTo>
                <a:lnTo>
                  <a:pt x="314807" y="132549"/>
                </a:lnTo>
                <a:lnTo>
                  <a:pt x="309562" y="133832"/>
                </a:lnTo>
                <a:lnTo>
                  <a:pt x="285965" y="172834"/>
                </a:lnTo>
                <a:lnTo>
                  <a:pt x="285051" y="182664"/>
                </a:lnTo>
                <a:lnTo>
                  <a:pt x="286893" y="190042"/>
                </a:lnTo>
                <a:lnTo>
                  <a:pt x="292735" y="196202"/>
                </a:lnTo>
                <a:lnTo>
                  <a:pt x="300418" y="205117"/>
                </a:lnTo>
                <a:lnTo>
                  <a:pt x="323176" y="211874"/>
                </a:lnTo>
                <a:lnTo>
                  <a:pt x="334238" y="209105"/>
                </a:lnTo>
                <a:lnTo>
                  <a:pt x="341922" y="206959"/>
                </a:lnTo>
                <a:lnTo>
                  <a:pt x="353910" y="194970"/>
                </a:lnTo>
                <a:lnTo>
                  <a:pt x="356616" y="188201"/>
                </a:lnTo>
                <a:lnTo>
                  <a:pt x="360070" y="179590"/>
                </a:lnTo>
                <a:close/>
              </a:path>
              <a:path w="757554" h="212089">
                <a:moveTo>
                  <a:pt x="409867" y="62458"/>
                </a:moveTo>
                <a:lnTo>
                  <a:pt x="408330" y="58458"/>
                </a:lnTo>
                <a:lnTo>
                  <a:pt x="403720" y="54152"/>
                </a:lnTo>
                <a:lnTo>
                  <a:pt x="399415" y="50469"/>
                </a:lnTo>
                <a:lnTo>
                  <a:pt x="390804" y="48006"/>
                </a:lnTo>
                <a:lnTo>
                  <a:pt x="365899" y="48006"/>
                </a:lnTo>
                <a:lnTo>
                  <a:pt x="365899" y="26479"/>
                </a:lnTo>
                <a:lnTo>
                  <a:pt x="357911" y="8953"/>
                </a:lnTo>
                <a:lnTo>
                  <a:pt x="349300" y="8953"/>
                </a:lnTo>
                <a:lnTo>
                  <a:pt x="346887" y="48006"/>
                </a:lnTo>
                <a:lnTo>
                  <a:pt x="346671" y="74333"/>
                </a:lnTo>
                <a:lnTo>
                  <a:pt x="346735" y="94881"/>
                </a:lnTo>
                <a:lnTo>
                  <a:pt x="346989" y="100266"/>
                </a:lnTo>
                <a:lnTo>
                  <a:pt x="347459" y="108877"/>
                </a:lnTo>
                <a:lnTo>
                  <a:pt x="354533" y="115951"/>
                </a:lnTo>
                <a:lnTo>
                  <a:pt x="365594" y="112572"/>
                </a:lnTo>
                <a:lnTo>
                  <a:pt x="367131" y="107035"/>
                </a:lnTo>
                <a:lnTo>
                  <a:pt x="369595" y="100266"/>
                </a:lnTo>
                <a:lnTo>
                  <a:pt x="368363" y="85204"/>
                </a:lnTo>
                <a:lnTo>
                  <a:pt x="367753" y="69532"/>
                </a:lnTo>
                <a:lnTo>
                  <a:pt x="386499" y="69532"/>
                </a:lnTo>
                <a:lnTo>
                  <a:pt x="398183" y="70142"/>
                </a:lnTo>
                <a:lnTo>
                  <a:pt x="400951" y="69532"/>
                </a:lnTo>
                <a:lnTo>
                  <a:pt x="406488" y="68300"/>
                </a:lnTo>
                <a:lnTo>
                  <a:pt x="408330" y="65227"/>
                </a:lnTo>
                <a:lnTo>
                  <a:pt x="409867" y="62458"/>
                </a:lnTo>
                <a:close/>
              </a:path>
              <a:path w="757554" h="212089">
                <a:moveTo>
                  <a:pt x="536536" y="39395"/>
                </a:moveTo>
                <a:lnTo>
                  <a:pt x="534771" y="37553"/>
                </a:lnTo>
                <a:lnTo>
                  <a:pt x="524243" y="26581"/>
                </a:lnTo>
                <a:lnTo>
                  <a:pt x="524243" y="44310"/>
                </a:lnTo>
                <a:lnTo>
                  <a:pt x="522389" y="61531"/>
                </a:lnTo>
                <a:lnTo>
                  <a:pt x="517779" y="66141"/>
                </a:lnTo>
                <a:lnTo>
                  <a:pt x="511238" y="71501"/>
                </a:lnTo>
                <a:lnTo>
                  <a:pt x="506945" y="73291"/>
                </a:lnTo>
                <a:lnTo>
                  <a:pt x="502996" y="71501"/>
                </a:lnTo>
                <a:lnTo>
                  <a:pt x="497484" y="66141"/>
                </a:lnTo>
                <a:lnTo>
                  <a:pt x="489496" y="58153"/>
                </a:lnTo>
                <a:lnTo>
                  <a:pt x="498411" y="37553"/>
                </a:lnTo>
                <a:lnTo>
                  <a:pt x="517169" y="37553"/>
                </a:lnTo>
                <a:lnTo>
                  <a:pt x="520242" y="40627"/>
                </a:lnTo>
                <a:lnTo>
                  <a:pt x="524243" y="44310"/>
                </a:lnTo>
                <a:lnTo>
                  <a:pt x="524243" y="26581"/>
                </a:lnTo>
                <a:lnTo>
                  <a:pt x="522389" y="24638"/>
                </a:lnTo>
                <a:lnTo>
                  <a:pt x="493801" y="21564"/>
                </a:lnTo>
                <a:lnTo>
                  <a:pt x="482777" y="29705"/>
                </a:lnTo>
                <a:lnTo>
                  <a:pt x="479907" y="33553"/>
                </a:lnTo>
                <a:lnTo>
                  <a:pt x="478345" y="39700"/>
                </a:lnTo>
                <a:lnTo>
                  <a:pt x="477050" y="50469"/>
                </a:lnTo>
                <a:lnTo>
                  <a:pt x="476008" y="61239"/>
                </a:lnTo>
                <a:lnTo>
                  <a:pt x="476262" y="67449"/>
                </a:lnTo>
                <a:lnTo>
                  <a:pt x="478320" y="71475"/>
                </a:lnTo>
                <a:lnTo>
                  <a:pt x="482727" y="75679"/>
                </a:lnTo>
                <a:lnTo>
                  <a:pt x="494436" y="85979"/>
                </a:lnTo>
                <a:lnTo>
                  <a:pt x="502526" y="90131"/>
                </a:lnTo>
                <a:lnTo>
                  <a:pt x="510794" y="88734"/>
                </a:lnTo>
                <a:lnTo>
                  <a:pt x="523011" y="82435"/>
                </a:lnTo>
                <a:lnTo>
                  <a:pt x="530390" y="78447"/>
                </a:lnTo>
                <a:lnTo>
                  <a:pt x="532777" y="73291"/>
                </a:lnTo>
                <a:lnTo>
                  <a:pt x="536536" y="65227"/>
                </a:lnTo>
                <a:lnTo>
                  <a:pt x="536536" y="39395"/>
                </a:lnTo>
                <a:close/>
              </a:path>
              <a:path w="757554" h="212089">
                <a:moveTo>
                  <a:pt x="580809" y="135940"/>
                </a:moveTo>
                <a:lnTo>
                  <a:pt x="579882" y="128866"/>
                </a:lnTo>
                <a:lnTo>
                  <a:pt x="579818" y="127939"/>
                </a:lnTo>
                <a:lnTo>
                  <a:pt x="579272" y="122402"/>
                </a:lnTo>
                <a:lnTo>
                  <a:pt x="569277" y="121793"/>
                </a:lnTo>
                <a:lnTo>
                  <a:pt x="562584" y="121462"/>
                </a:lnTo>
                <a:lnTo>
                  <a:pt x="553161" y="121450"/>
                </a:lnTo>
                <a:lnTo>
                  <a:pt x="500253" y="122720"/>
                </a:lnTo>
                <a:lnTo>
                  <a:pt x="494411" y="123329"/>
                </a:lnTo>
                <a:lnTo>
                  <a:pt x="491642" y="123329"/>
                </a:lnTo>
                <a:lnTo>
                  <a:pt x="437197" y="125285"/>
                </a:lnTo>
                <a:lnTo>
                  <a:pt x="424319" y="130403"/>
                </a:lnTo>
                <a:lnTo>
                  <a:pt x="424929" y="136550"/>
                </a:lnTo>
                <a:lnTo>
                  <a:pt x="461518" y="146621"/>
                </a:lnTo>
                <a:lnTo>
                  <a:pt x="479221" y="146583"/>
                </a:lnTo>
                <a:lnTo>
                  <a:pt x="544550" y="145453"/>
                </a:lnTo>
                <a:lnTo>
                  <a:pt x="551802" y="145148"/>
                </a:lnTo>
                <a:lnTo>
                  <a:pt x="569125" y="143929"/>
                </a:lnTo>
                <a:lnTo>
                  <a:pt x="573735" y="140550"/>
                </a:lnTo>
                <a:lnTo>
                  <a:pt x="580809" y="135940"/>
                </a:lnTo>
                <a:close/>
              </a:path>
              <a:path w="757554" h="212089">
                <a:moveTo>
                  <a:pt x="757275" y="170065"/>
                </a:moveTo>
                <a:lnTo>
                  <a:pt x="744982" y="149161"/>
                </a:lnTo>
                <a:lnTo>
                  <a:pt x="730834" y="150075"/>
                </a:lnTo>
                <a:lnTo>
                  <a:pt x="702729" y="152323"/>
                </a:lnTo>
                <a:lnTo>
                  <a:pt x="699477" y="152539"/>
                </a:lnTo>
                <a:lnTo>
                  <a:pt x="688098" y="152844"/>
                </a:lnTo>
                <a:lnTo>
                  <a:pt x="682879" y="134086"/>
                </a:lnTo>
                <a:lnTo>
                  <a:pt x="678268" y="115023"/>
                </a:lnTo>
                <a:lnTo>
                  <a:pt x="679183" y="112268"/>
                </a:lnTo>
                <a:lnTo>
                  <a:pt x="680110" y="108877"/>
                </a:lnTo>
                <a:lnTo>
                  <a:pt x="694245" y="107962"/>
                </a:lnTo>
                <a:lnTo>
                  <a:pt x="706551" y="107645"/>
                </a:lnTo>
                <a:lnTo>
                  <a:pt x="717308" y="101193"/>
                </a:lnTo>
                <a:lnTo>
                  <a:pt x="717308" y="90741"/>
                </a:lnTo>
                <a:lnTo>
                  <a:pt x="715581" y="89014"/>
                </a:lnTo>
                <a:lnTo>
                  <a:pt x="713625" y="87045"/>
                </a:lnTo>
                <a:lnTo>
                  <a:pt x="702856" y="84899"/>
                </a:lnTo>
                <a:lnTo>
                  <a:pt x="684720" y="85509"/>
                </a:lnTo>
                <a:lnTo>
                  <a:pt x="669036" y="87045"/>
                </a:lnTo>
                <a:lnTo>
                  <a:pt x="650125" y="88455"/>
                </a:lnTo>
                <a:lnTo>
                  <a:pt x="639876" y="89014"/>
                </a:lnTo>
                <a:lnTo>
                  <a:pt x="634758" y="88823"/>
                </a:lnTo>
                <a:lnTo>
                  <a:pt x="631228" y="87972"/>
                </a:lnTo>
                <a:lnTo>
                  <a:pt x="626922" y="86741"/>
                </a:lnTo>
                <a:lnTo>
                  <a:pt x="623227" y="74752"/>
                </a:lnTo>
                <a:lnTo>
                  <a:pt x="625386" y="68910"/>
                </a:lnTo>
                <a:lnTo>
                  <a:pt x="626313" y="64909"/>
                </a:lnTo>
                <a:lnTo>
                  <a:pt x="633691" y="63995"/>
                </a:lnTo>
                <a:lnTo>
                  <a:pt x="650595" y="64909"/>
                </a:lnTo>
                <a:lnTo>
                  <a:pt x="667194" y="66141"/>
                </a:lnTo>
                <a:lnTo>
                  <a:pt x="678268" y="64604"/>
                </a:lnTo>
                <a:lnTo>
                  <a:pt x="679335" y="63995"/>
                </a:lnTo>
                <a:lnTo>
                  <a:pt x="686257" y="59994"/>
                </a:lnTo>
                <a:lnTo>
                  <a:pt x="694563" y="55384"/>
                </a:lnTo>
                <a:lnTo>
                  <a:pt x="698055" y="50431"/>
                </a:lnTo>
                <a:lnTo>
                  <a:pt x="698246" y="50152"/>
                </a:lnTo>
                <a:lnTo>
                  <a:pt x="698868" y="40627"/>
                </a:lnTo>
                <a:lnTo>
                  <a:pt x="699477" y="27406"/>
                </a:lnTo>
                <a:lnTo>
                  <a:pt x="696937" y="18186"/>
                </a:lnTo>
                <a:lnTo>
                  <a:pt x="693635" y="6184"/>
                </a:lnTo>
                <a:lnTo>
                  <a:pt x="683183" y="965"/>
                </a:lnTo>
                <a:lnTo>
                  <a:pt x="666508" y="12"/>
                </a:lnTo>
                <a:lnTo>
                  <a:pt x="660488" y="0"/>
                </a:lnTo>
                <a:lnTo>
                  <a:pt x="651332" y="393"/>
                </a:lnTo>
                <a:lnTo>
                  <a:pt x="635533" y="1270"/>
                </a:lnTo>
                <a:lnTo>
                  <a:pt x="635228" y="1270"/>
                </a:lnTo>
                <a:lnTo>
                  <a:pt x="614311" y="2197"/>
                </a:lnTo>
                <a:lnTo>
                  <a:pt x="606933" y="4038"/>
                </a:lnTo>
                <a:lnTo>
                  <a:pt x="606933" y="15417"/>
                </a:lnTo>
                <a:lnTo>
                  <a:pt x="616470" y="17411"/>
                </a:lnTo>
                <a:lnTo>
                  <a:pt x="622401" y="18554"/>
                </a:lnTo>
                <a:lnTo>
                  <a:pt x="628154" y="19088"/>
                </a:lnTo>
                <a:lnTo>
                  <a:pt x="637133" y="19126"/>
                </a:lnTo>
                <a:lnTo>
                  <a:pt x="679805" y="18186"/>
                </a:lnTo>
                <a:lnTo>
                  <a:pt x="680415" y="31407"/>
                </a:lnTo>
                <a:lnTo>
                  <a:pt x="681342" y="44932"/>
                </a:lnTo>
                <a:lnTo>
                  <a:pt x="675652" y="48006"/>
                </a:lnTo>
                <a:lnTo>
                  <a:pt x="671995" y="49745"/>
                </a:lnTo>
                <a:lnTo>
                  <a:pt x="667715" y="50431"/>
                </a:lnTo>
                <a:lnTo>
                  <a:pt x="660069" y="50126"/>
                </a:lnTo>
                <a:lnTo>
                  <a:pt x="646290" y="48933"/>
                </a:lnTo>
                <a:lnTo>
                  <a:pt x="630301" y="48006"/>
                </a:lnTo>
                <a:lnTo>
                  <a:pt x="620471" y="48933"/>
                </a:lnTo>
                <a:lnTo>
                  <a:pt x="616775" y="52311"/>
                </a:lnTo>
                <a:lnTo>
                  <a:pt x="610933" y="56616"/>
                </a:lnTo>
                <a:lnTo>
                  <a:pt x="607250" y="87045"/>
                </a:lnTo>
                <a:lnTo>
                  <a:pt x="611238" y="94742"/>
                </a:lnTo>
                <a:lnTo>
                  <a:pt x="615238" y="101803"/>
                </a:lnTo>
                <a:lnTo>
                  <a:pt x="635228" y="110109"/>
                </a:lnTo>
                <a:lnTo>
                  <a:pt x="664121" y="110109"/>
                </a:lnTo>
                <a:lnTo>
                  <a:pt x="664425" y="123952"/>
                </a:lnTo>
                <a:lnTo>
                  <a:pt x="664425" y="137782"/>
                </a:lnTo>
                <a:lnTo>
                  <a:pt x="666280" y="144551"/>
                </a:lnTo>
                <a:lnTo>
                  <a:pt x="668121" y="151930"/>
                </a:lnTo>
                <a:lnTo>
                  <a:pt x="635838" y="151930"/>
                </a:lnTo>
                <a:lnTo>
                  <a:pt x="621131" y="151955"/>
                </a:lnTo>
                <a:lnTo>
                  <a:pt x="612762" y="152209"/>
                </a:lnTo>
                <a:lnTo>
                  <a:pt x="607580" y="152895"/>
                </a:lnTo>
                <a:lnTo>
                  <a:pt x="602475" y="154228"/>
                </a:lnTo>
                <a:lnTo>
                  <a:pt x="594334" y="156540"/>
                </a:lnTo>
                <a:lnTo>
                  <a:pt x="595871" y="163296"/>
                </a:lnTo>
                <a:lnTo>
                  <a:pt x="598995" y="171450"/>
                </a:lnTo>
                <a:lnTo>
                  <a:pt x="611670" y="175488"/>
                </a:lnTo>
                <a:lnTo>
                  <a:pt x="644334" y="176568"/>
                </a:lnTo>
                <a:lnTo>
                  <a:pt x="725576" y="175539"/>
                </a:lnTo>
                <a:lnTo>
                  <a:pt x="730427" y="175285"/>
                </a:lnTo>
                <a:lnTo>
                  <a:pt x="745286" y="174066"/>
                </a:lnTo>
                <a:lnTo>
                  <a:pt x="757275" y="1700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55895" y="5553399"/>
            <a:ext cx="696595" cy="224154"/>
          </a:xfrm>
          <a:custGeom>
            <a:avLst/>
            <a:gdLst/>
            <a:ahLst/>
            <a:cxnLst/>
            <a:rect l="l" t="t" r="r" b="b"/>
            <a:pathLst>
              <a:path w="696595" h="224154">
                <a:moveTo>
                  <a:pt x="73736" y="110998"/>
                </a:moveTo>
                <a:lnTo>
                  <a:pt x="58051" y="86868"/>
                </a:lnTo>
                <a:lnTo>
                  <a:pt x="58051" y="131597"/>
                </a:lnTo>
                <a:lnTo>
                  <a:pt x="53746" y="135280"/>
                </a:lnTo>
                <a:lnTo>
                  <a:pt x="49758" y="138366"/>
                </a:lnTo>
                <a:lnTo>
                  <a:pt x="23622" y="129133"/>
                </a:lnTo>
                <a:lnTo>
                  <a:pt x="19926" y="123291"/>
                </a:lnTo>
                <a:lnTo>
                  <a:pt x="16548" y="117754"/>
                </a:lnTo>
                <a:lnTo>
                  <a:pt x="17475" y="107924"/>
                </a:lnTo>
                <a:lnTo>
                  <a:pt x="25463" y="100545"/>
                </a:lnTo>
                <a:lnTo>
                  <a:pt x="35915" y="96850"/>
                </a:lnTo>
                <a:lnTo>
                  <a:pt x="48526" y="99314"/>
                </a:lnTo>
                <a:lnTo>
                  <a:pt x="53136" y="103314"/>
                </a:lnTo>
                <a:lnTo>
                  <a:pt x="57442" y="107302"/>
                </a:lnTo>
                <a:lnTo>
                  <a:pt x="58051" y="131597"/>
                </a:lnTo>
                <a:lnTo>
                  <a:pt x="58051" y="86868"/>
                </a:lnTo>
                <a:lnTo>
                  <a:pt x="53073" y="84378"/>
                </a:lnTo>
                <a:lnTo>
                  <a:pt x="42989" y="81483"/>
                </a:lnTo>
                <a:lnTo>
                  <a:pt x="32854" y="78968"/>
                </a:lnTo>
                <a:lnTo>
                  <a:pt x="26466" y="78714"/>
                </a:lnTo>
                <a:lnTo>
                  <a:pt x="21107" y="81216"/>
                </a:lnTo>
                <a:lnTo>
                  <a:pt x="14084" y="87020"/>
                </a:lnTo>
                <a:lnTo>
                  <a:pt x="5245" y="94640"/>
                </a:lnTo>
                <a:lnTo>
                  <a:pt x="952" y="100698"/>
                </a:lnTo>
                <a:lnTo>
                  <a:pt x="0" y="108369"/>
                </a:lnTo>
                <a:lnTo>
                  <a:pt x="1181" y="120840"/>
                </a:lnTo>
                <a:lnTo>
                  <a:pt x="2400" y="128219"/>
                </a:lnTo>
                <a:lnTo>
                  <a:pt x="6705" y="137134"/>
                </a:lnTo>
                <a:lnTo>
                  <a:pt x="15011" y="144195"/>
                </a:lnTo>
                <a:lnTo>
                  <a:pt x="22999" y="147891"/>
                </a:lnTo>
                <a:lnTo>
                  <a:pt x="35306" y="153733"/>
                </a:lnTo>
                <a:lnTo>
                  <a:pt x="59893" y="153123"/>
                </a:lnTo>
                <a:lnTo>
                  <a:pt x="65430" y="146964"/>
                </a:lnTo>
                <a:lnTo>
                  <a:pt x="72199" y="139903"/>
                </a:lnTo>
                <a:lnTo>
                  <a:pt x="72275" y="138366"/>
                </a:lnTo>
                <a:lnTo>
                  <a:pt x="73736" y="110998"/>
                </a:lnTo>
                <a:close/>
              </a:path>
              <a:path w="696595" h="224154">
                <a:moveTo>
                  <a:pt x="189941" y="114376"/>
                </a:moveTo>
                <a:lnTo>
                  <a:pt x="188709" y="109766"/>
                </a:lnTo>
                <a:lnTo>
                  <a:pt x="184238" y="107302"/>
                </a:lnTo>
                <a:lnTo>
                  <a:pt x="182562" y="106387"/>
                </a:lnTo>
                <a:lnTo>
                  <a:pt x="168732" y="107302"/>
                </a:lnTo>
                <a:lnTo>
                  <a:pt x="156743" y="106997"/>
                </a:lnTo>
                <a:lnTo>
                  <a:pt x="126923" y="106997"/>
                </a:lnTo>
                <a:lnTo>
                  <a:pt x="127533" y="90398"/>
                </a:lnTo>
                <a:lnTo>
                  <a:pt x="127838" y="80556"/>
                </a:lnTo>
                <a:lnTo>
                  <a:pt x="126301" y="71945"/>
                </a:lnTo>
                <a:lnTo>
                  <a:pt x="122923" y="55346"/>
                </a:lnTo>
                <a:lnTo>
                  <a:pt x="117081" y="54419"/>
                </a:lnTo>
                <a:lnTo>
                  <a:pt x="112776" y="53809"/>
                </a:lnTo>
                <a:lnTo>
                  <a:pt x="110312" y="63957"/>
                </a:lnTo>
                <a:lnTo>
                  <a:pt x="109067" y="71094"/>
                </a:lnTo>
                <a:lnTo>
                  <a:pt x="108432" y="79565"/>
                </a:lnTo>
                <a:lnTo>
                  <a:pt x="108267" y="90398"/>
                </a:lnTo>
                <a:lnTo>
                  <a:pt x="108356" y="148082"/>
                </a:lnTo>
                <a:lnTo>
                  <a:pt x="109093" y="164185"/>
                </a:lnTo>
                <a:lnTo>
                  <a:pt x="110934" y="174028"/>
                </a:lnTo>
                <a:lnTo>
                  <a:pt x="117386" y="184175"/>
                </a:lnTo>
                <a:lnTo>
                  <a:pt x="126923" y="184175"/>
                </a:lnTo>
                <a:lnTo>
                  <a:pt x="130911" y="177101"/>
                </a:lnTo>
                <a:lnTo>
                  <a:pt x="133985" y="172491"/>
                </a:lnTo>
                <a:lnTo>
                  <a:pt x="133985" y="165417"/>
                </a:lnTo>
                <a:lnTo>
                  <a:pt x="131533" y="155879"/>
                </a:lnTo>
                <a:lnTo>
                  <a:pt x="131229" y="155270"/>
                </a:lnTo>
                <a:lnTo>
                  <a:pt x="130911" y="153428"/>
                </a:lnTo>
                <a:lnTo>
                  <a:pt x="129374" y="146354"/>
                </a:lnTo>
                <a:lnTo>
                  <a:pt x="127533" y="141122"/>
                </a:lnTo>
                <a:lnTo>
                  <a:pt x="128155" y="134670"/>
                </a:lnTo>
                <a:lnTo>
                  <a:pt x="129692" y="133134"/>
                </a:lnTo>
                <a:lnTo>
                  <a:pt x="136448" y="131292"/>
                </a:lnTo>
                <a:lnTo>
                  <a:pt x="164909" y="131241"/>
                </a:lnTo>
                <a:lnTo>
                  <a:pt x="171843" y="130937"/>
                </a:lnTo>
                <a:lnTo>
                  <a:pt x="176530" y="130124"/>
                </a:lnTo>
                <a:lnTo>
                  <a:pt x="181648" y="128524"/>
                </a:lnTo>
                <a:lnTo>
                  <a:pt x="189941" y="125755"/>
                </a:lnTo>
                <a:lnTo>
                  <a:pt x="189941" y="114376"/>
                </a:lnTo>
                <a:close/>
              </a:path>
              <a:path w="696595" h="224154">
                <a:moveTo>
                  <a:pt x="277253" y="108839"/>
                </a:moveTo>
                <a:lnTo>
                  <a:pt x="275717" y="98386"/>
                </a:lnTo>
                <a:lnTo>
                  <a:pt x="272034" y="92544"/>
                </a:lnTo>
                <a:lnTo>
                  <a:pt x="264655" y="80556"/>
                </a:lnTo>
                <a:lnTo>
                  <a:pt x="261581" y="79768"/>
                </a:lnTo>
                <a:lnTo>
                  <a:pt x="261581" y="102082"/>
                </a:lnTo>
                <a:lnTo>
                  <a:pt x="261277" y="129438"/>
                </a:lnTo>
                <a:lnTo>
                  <a:pt x="256971" y="132207"/>
                </a:lnTo>
                <a:lnTo>
                  <a:pt x="252971" y="134670"/>
                </a:lnTo>
                <a:lnTo>
                  <a:pt x="232067" y="127292"/>
                </a:lnTo>
                <a:lnTo>
                  <a:pt x="227139" y="121450"/>
                </a:lnTo>
                <a:lnTo>
                  <a:pt x="222224" y="115912"/>
                </a:lnTo>
                <a:lnTo>
                  <a:pt x="223456" y="107302"/>
                </a:lnTo>
                <a:lnTo>
                  <a:pt x="229298" y="100850"/>
                </a:lnTo>
                <a:lnTo>
                  <a:pt x="235445" y="94703"/>
                </a:lnTo>
                <a:lnTo>
                  <a:pt x="252349" y="92544"/>
                </a:lnTo>
                <a:lnTo>
                  <a:pt x="257276" y="97472"/>
                </a:lnTo>
                <a:lnTo>
                  <a:pt x="261581" y="102082"/>
                </a:lnTo>
                <a:lnTo>
                  <a:pt x="261581" y="79768"/>
                </a:lnTo>
                <a:lnTo>
                  <a:pt x="252666" y="77482"/>
                </a:lnTo>
                <a:lnTo>
                  <a:pt x="245529" y="75806"/>
                </a:lnTo>
                <a:lnTo>
                  <a:pt x="240563" y="75603"/>
                </a:lnTo>
                <a:lnTo>
                  <a:pt x="235407" y="77177"/>
                </a:lnTo>
                <a:lnTo>
                  <a:pt x="205625" y="112839"/>
                </a:lnTo>
                <a:lnTo>
                  <a:pt x="204406" y="120307"/>
                </a:lnTo>
                <a:lnTo>
                  <a:pt x="205143" y="125336"/>
                </a:lnTo>
                <a:lnTo>
                  <a:pt x="238264" y="150063"/>
                </a:lnTo>
                <a:lnTo>
                  <a:pt x="257886" y="153428"/>
                </a:lnTo>
                <a:lnTo>
                  <a:pt x="264350" y="151892"/>
                </a:lnTo>
                <a:lnTo>
                  <a:pt x="273265" y="142354"/>
                </a:lnTo>
                <a:lnTo>
                  <a:pt x="275640" y="134670"/>
                </a:lnTo>
                <a:lnTo>
                  <a:pt x="276034" y="133438"/>
                </a:lnTo>
                <a:lnTo>
                  <a:pt x="277253" y="108839"/>
                </a:lnTo>
                <a:close/>
              </a:path>
              <a:path w="696595" h="224154">
                <a:moveTo>
                  <a:pt x="356425" y="175679"/>
                </a:moveTo>
                <a:lnTo>
                  <a:pt x="355041" y="133438"/>
                </a:lnTo>
                <a:lnTo>
                  <a:pt x="352615" y="85394"/>
                </a:lnTo>
                <a:lnTo>
                  <a:pt x="340588" y="43967"/>
                </a:lnTo>
                <a:lnTo>
                  <a:pt x="331673" y="43967"/>
                </a:lnTo>
                <a:lnTo>
                  <a:pt x="331063" y="46126"/>
                </a:lnTo>
                <a:lnTo>
                  <a:pt x="330898" y="52146"/>
                </a:lnTo>
                <a:lnTo>
                  <a:pt x="330962" y="70104"/>
                </a:lnTo>
                <a:lnTo>
                  <a:pt x="331990" y="160782"/>
                </a:lnTo>
                <a:lnTo>
                  <a:pt x="333514" y="190931"/>
                </a:lnTo>
                <a:lnTo>
                  <a:pt x="335051" y="196164"/>
                </a:lnTo>
                <a:lnTo>
                  <a:pt x="348272" y="197396"/>
                </a:lnTo>
                <a:lnTo>
                  <a:pt x="352272" y="193090"/>
                </a:lnTo>
                <a:lnTo>
                  <a:pt x="355968" y="189395"/>
                </a:lnTo>
                <a:lnTo>
                  <a:pt x="356273" y="181102"/>
                </a:lnTo>
                <a:lnTo>
                  <a:pt x="356425" y="175679"/>
                </a:lnTo>
                <a:close/>
              </a:path>
              <a:path w="696595" h="224154">
                <a:moveTo>
                  <a:pt x="492467" y="54114"/>
                </a:moveTo>
                <a:lnTo>
                  <a:pt x="491540" y="51041"/>
                </a:lnTo>
                <a:lnTo>
                  <a:pt x="489394" y="49618"/>
                </a:lnTo>
                <a:lnTo>
                  <a:pt x="486930" y="47967"/>
                </a:lnTo>
                <a:lnTo>
                  <a:pt x="482625" y="45199"/>
                </a:lnTo>
                <a:lnTo>
                  <a:pt x="471868" y="44894"/>
                </a:lnTo>
                <a:lnTo>
                  <a:pt x="454342" y="46736"/>
                </a:lnTo>
                <a:lnTo>
                  <a:pt x="439216" y="48679"/>
                </a:lnTo>
                <a:lnTo>
                  <a:pt x="431368" y="49568"/>
                </a:lnTo>
                <a:lnTo>
                  <a:pt x="422986" y="16916"/>
                </a:lnTo>
                <a:lnTo>
                  <a:pt x="462889" y="18161"/>
                </a:lnTo>
                <a:lnTo>
                  <a:pt x="470027" y="18122"/>
                </a:lnTo>
                <a:lnTo>
                  <a:pt x="474383" y="17602"/>
                </a:lnTo>
                <a:lnTo>
                  <a:pt x="476923" y="16916"/>
                </a:lnTo>
                <a:lnTo>
                  <a:pt x="478637" y="16459"/>
                </a:lnTo>
                <a:lnTo>
                  <a:pt x="485394" y="14452"/>
                </a:lnTo>
                <a:lnTo>
                  <a:pt x="485394" y="4927"/>
                </a:lnTo>
                <a:lnTo>
                  <a:pt x="477405" y="2768"/>
                </a:lnTo>
                <a:lnTo>
                  <a:pt x="441934" y="698"/>
                </a:lnTo>
                <a:lnTo>
                  <a:pt x="422059" y="0"/>
                </a:lnTo>
                <a:lnTo>
                  <a:pt x="403923" y="0"/>
                </a:lnTo>
                <a:lnTo>
                  <a:pt x="405765" y="9537"/>
                </a:lnTo>
                <a:lnTo>
                  <a:pt x="406654" y="15354"/>
                </a:lnTo>
                <a:lnTo>
                  <a:pt x="407111" y="20294"/>
                </a:lnTo>
                <a:lnTo>
                  <a:pt x="407276" y="27089"/>
                </a:lnTo>
                <a:lnTo>
                  <a:pt x="407403" y="47967"/>
                </a:lnTo>
                <a:lnTo>
                  <a:pt x="408228" y="55346"/>
                </a:lnTo>
                <a:lnTo>
                  <a:pt x="410997" y="60579"/>
                </a:lnTo>
                <a:lnTo>
                  <a:pt x="414070" y="63652"/>
                </a:lnTo>
                <a:lnTo>
                  <a:pt x="418071" y="67957"/>
                </a:lnTo>
                <a:lnTo>
                  <a:pt x="426059" y="70104"/>
                </a:lnTo>
                <a:lnTo>
                  <a:pt x="436511" y="70104"/>
                </a:lnTo>
                <a:lnTo>
                  <a:pt x="486930" y="62725"/>
                </a:lnTo>
                <a:lnTo>
                  <a:pt x="489699" y="58115"/>
                </a:lnTo>
                <a:lnTo>
                  <a:pt x="492467" y="54114"/>
                </a:lnTo>
                <a:close/>
              </a:path>
              <a:path w="696595" h="224154">
                <a:moveTo>
                  <a:pt x="529666" y="205384"/>
                </a:moveTo>
                <a:lnTo>
                  <a:pt x="526897" y="201079"/>
                </a:lnTo>
                <a:lnTo>
                  <a:pt x="518845" y="198234"/>
                </a:lnTo>
                <a:lnTo>
                  <a:pt x="517969" y="197929"/>
                </a:lnTo>
                <a:lnTo>
                  <a:pt x="516445" y="197396"/>
                </a:lnTo>
                <a:lnTo>
                  <a:pt x="499656" y="197866"/>
                </a:lnTo>
                <a:lnTo>
                  <a:pt x="494538" y="197929"/>
                </a:lnTo>
                <a:lnTo>
                  <a:pt x="477088" y="197700"/>
                </a:lnTo>
                <a:lnTo>
                  <a:pt x="451256" y="198196"/>
                </a:lnTo>
                <a:lnTo>
                  <a:pt x="437591" y="198234"/>
                </a:lnTo>
                <a:lnTo>
                  <a:pt x="431520" y="197700"/>
                </a:lnTo>
                <a:lnTo>
                  <a:pt x="428523" y="196469"/>
                </a:lnTo>
                <a:lnTo>
                  <a:pt x="425754" y="194627"/>
                </a:lnTo>
                <a:lnTo>
                  <a:pt x="425754" y="176796"/>
                </a:lnTo>
                <a:lnTo>
                  <a:pt x="451269" y="177406"/>
                </a:lnTo>
                <a:lnTo>
                  <a:pt x="475665" y="177558"/>
                </a:lnTo>
                <a:lnTo>
                  <a:pt x="511530" y="161112"/>
                </a:lnTo>
                <a:lnTo>
                  <a:pt x="513981" y="153428"/>
                </a:lnTo>
                <a:lnTo>
                  <a:pt x="513981" y="144932"/>
                </a:lnTo>
                <a:lnTo>
                  <a:pt x="513981" y="139585"/>
                </a:lnTo>
                <a:lnTo>
                  <a:pt x="512140" y="132829"/>
                </a:lnTo>
                <a:lnTo>
                  <a:pt x="507530" y="127596"/>
                </a:lnTo>
                <a:lnTo>
                  <a:pt x="494931" y="125450"/>
                </a:lnTo>
                <a:lnTo>
                  <a:pt x="479247" y="124828"/>
                </a:lnTo>
                <a:lnTo>
                  <a:pt x="464185" y="124828"/>
                </a:lnTo>
                <a:lnTo>
                  <a:pt x="429628" y="125526"/>
                </a:lnTo>
                <a:lnTo>
                  <a:pt x="423849" y="125958"/>
                </a:lnTo>
                <a:lnTo>
                  <a:pt x="420217" y="126682"/>
                </a:lnTo>
                <a:lnTo>
                  <a:pt x="407924" y="128524"/>
                </a:lnTo>
                <a:lnTo>
                  <a:pt x="402386" y="131292"/>
                </a:lnTo>
                <a:lnTo>
                  <a:pt x="403313" y="139903"/>
                </a:lnTo>
                <a:lnTo>
                  <a:pt x="412534" y="144195"/>
                </a:lnTo>
                <a:lnTo>
                  <a:pt x="430580" y="145173"/>
                </a:lnTo>
                <a:lnTo>
                  <a:pt x="436295" y="145313"/>
                </a:lnTo>
                <a:lnTo>
                  <a:pt x="478917" y="144932"/>
                </a:lnTo>
                <a:lnTo>
                  <a:pt x="483628" y="145084"/>
                </a:lnTo>
                <a:lnTo>
                  <a:pt x="494931" y="146050"/>
                </a:lnTo>
                <a:lnTo>
                  <a:pt x="495236" y="148818"/>
                </a:lnTo>
                <a:lnTo>
                  <a:pt x="495846" y="151892"/>
                </a:lnTo>
                <a:lnTo>
                  <a:pt x="491845" y="155879"/>
                </a:lnTo>
                <a:lnTo>
                  <a:pt x="481393" y="158648"/>
                </a:lnTo>
                <a:lnTo>
                  <a:pt x="464794" y="160502"/>
                </a:lnTo>
                <a:lnTo>
                  <a:pt x="439788" y="161658"/>
                </a:lnTo>
                <a:lnTo>
                  <a:pt x="432650" y="162077"/>
                </a:lnTo>
                <a:lnTo>
                  <a:pt x="428485" y="162534"/>
                </a:lnTo>
                <a:lnTo>
                  <a:pt x="424675" y="163258"/>
                </a:lnTo>
                <a:lnTo>
                  <a:pt x="418680" y="164490"/>
                </a:lnTo>
                <a:lnTo>
                  <a:pt x="406387" y="175869"/>
                </a:lnTo>
                <a:lnTo>
                  <a:pt x="407924" y="206006"/>
                </a:lnTo>
                <a:lnTo>
                  <a:pt x="445427" y="223926"/>
                </a:lnTo>
                <a:lnTo>
                  <a:pt x="455993" y="223989"/>
                </a:lnTo>
                <a:lnTo>
                  <a:pt x="492556" y="223507"/>
                </a:lnTo>
                <a:lnTo>
                  <a:pt x="497611" y="223329"/>
                </a:lnTo>
                <a:lnTo>
                  <a:pt x="513676" y="222605"/>
                </a:lnTo>
                <a:lnTo>
                  <a:pt x="526288" y="219532"/>
                </a:lnTo>
                <a:lnTo>
                  <a:pt x="529666" y="214922"/>
                </a:lnTo>
                <a:lnTo>
                  <a:pt x="529666" y="205384"/>
                </a:lnTo>
                <a:close/>
              </a:path>
              <a:path w="696595" h="224154">
                <a:moveTo>
                  <a:pt x="529666" y="86093"/>
                </a:moveTo>
                <a:lnTo>
                  <a:pt x="528040" y="85013"/>
                </a:lnTo>
                <a:lnTo>
                  <a:pt x="527875" y="84899"/>
                </a:lnTo>
                <a:lnTo>
                  <a:pt x="522376" y="82067"/>
                </a:lnTo>
                <a:lnTo>
                  <a:pt x="516559" y="80975"/>
                </a:lnTo>
                <a:lnTo>
                  <a:pt x="506768" y="81445"/>
                </a:lnTo>
                <a:lnTo>
                  <a:pt x="489394" y="83324"/>
                </a:lnTo>
                <a:lnTo>
                  <a:pt x="475856" y="84391"/>
                </a:lnTo>
                <a:lnTo>
                  <a:pt x="464146" y="84899"/>
                </a:lnTo>
                <a:lnTo>
                  <a:pt x="447763" y="85013"/>
                </a:lnTo>
                <a:lnTo>
                  <a:pt x="372567" y="84251"/>
                </a:lnTo>
                <a:lnTo>
                  <a:pt x="371640" y="91325"/>
                </a:lnTo>
                <a:lnTo>
                  <a:pt x="413766" y="105460"/>
                </a:lnTo>
                <a:lnTo>
                  <a:pt x="447814" y="108762"/>
                </a:lnTo>
                <a:lnTo>
                  <a:pt x="460883" y="108750"/>
                </a:lnTo>
                <a:lnTo>
                  <a:pt x="502310" y="106235"/>
                </a:lnTo>
                <a:lnTo>
                  <a:pt x="529666" y="96850"/>
                </a:lnTo>
                <a:lnTo>
                  <a:pt x="529666" y="86093"/>
                </a:lnTo>
                <a:close/>
              </a:path>
              <a:path w="696595" h="224154">
                <a:moveTo>
                  <a:pt x="616978" y="108839"/>
                </a:moveTo>
                <a:lnTo>
                  <a:pt x="615442" y="98386"/>
                </a:lnTo>
                <a:lnTo>
                  <a:pt x="611759" y="92544"/>
                </a:lnTo>
                <a:lnTo>
                  <a:pt x="604380" y="80556"/>
                </a:lnTo>
                <a:lnTo>
                  <a:pt x="601294" y="79768"/>
                </a:lnTo>
                <a:lnTo>
                  <a:pt x="601294" y="102082"/>
                </a:lnTo>
                <a:lnTo>
                  <a:pt x="600989" y="129438"/>
                </a:lnTo>
                <a:lnTo>
                  <a:pt x="596684" y="132207"/>
                </a:lnTo>
                <a:lnTo>
                  <a:pt x="592696" y="134670"/>
                </a:lnTo>
                <a:lnTo>
                  <a:pt x="571779" y="127292"/>
                </a:lnTo>
                <a:lnTo>
                  <a:pt x="566864" y="121450"/>
                </a:lnTo>
                <a:lnTo>
                  <a:pt x="561949" y="115912"/>
                </a:lnTo>
                <a:lnTo>
                  <a:pt x="563181" y="107302"/>
                </a:lnTo>
                <a:lnTo>
                  <a:pt x="569023" y="100850"/>
                </a:lnTo>
                <a:lnTo>
                  <a:pt x="575170" y="94703"/>
                </a:lnTo>
                <a:lnTo>
                  <a:pt x="592074" y="92544"/>
                </a:lnTo>
                <a:lnTo>
                  <a:pt x="597001" y="97472"/>
                </a:lnTo>
                <a:lnTo>
                  <a:pt x="601294" y="102082"/>
                </a:lnTo>
                <a:lnTo>
                  <a:pt x="601294" y="79768"/>
                </a:lnTo>
                <a:lnTo>
                  <a:pt x="592378" y="77482"/>
                </a:lnTo>
                <a:lnTo>
                  <a:pt x="585254" y="75806"/>
                </a:lnTo>
                <a:lnTo>
                  <a:pt x="580275" y="75603"/>
                </a:lnTo>
                <a:lnTo>
                  <a:pt x="575132" y="77177"/>
                </a:lnTo>
                <a:lnTo>
                  <a:pt x="545350" y="112839"/>
                </a:lnTo>
                <a:lnTo>
                  <a:pt x="544131" y="120307"/>
                </a:lnTo>
                <a:lnTo>
                  <a:pt x="544868" y="125336"/>
                </a:lnTo>
                <a:lnTo>
                  <a:pt x="577989" y="150063"/>
                </a:lnTo>
                <a:lnTo>
                  <a:pt x="597611" y="153428"/>
                </a:lnTo>
                <a:lnTo>
                  <a:pt x="604062" y="151892"/>
                </a:lnTo>
                <a:lnTo>
                  <a:pt x="612978" y="142354"/>
                </a:lnTo>
                <a:lnTo>
                  <a:pt x="615365" y="134670"/>
                </a:lnTo>
                <a:lnTo>
                  <a:pt x="615746" y="133438"/>
                </a:lnTo>
                <a:lnTo>
                  <a:pt x="616978" y="108839"/>
                </a:lnTo>
                <a:close/>
              </a:path>
              <a:path w="696595" h="224154">
                <a:moveTo>
                  <a:pt x="696150" y="175679"/>
                </a:moveTo>
                <a:lnTo>
                  <a:pt x="694766" y="133438"/>
                </a:lnTo>
                <a:lnTo>
                  <a:pt x="692340" y="85394"/>
                </a:lnTo>
                <a:lnTo>
                  <a:pt x="680313" y="43967"/>
                </a:lnTo>
                <a:lnTo>
                  <a:pt x="671398" y="43967"/>
                </a:lnTo>
                <a:lnTo>
                  <a:pt x="670775" y="46126"/>
                </a:lnTo>
                <a:lnTo>
                  <a:pt x="670610" y="52146"/>
                </a:lnTo>
                <a:lnTo>
                  <a:pt x="670687" y="70104"/>
                </a:lnTo>
                <a:lnTo>
                  <a:pt x="671703" y="160782"/>
                </a:lnTo>
                <a:lnTo>
                  <a:pt x="673239" y="190931"/>
                </a:lnTo>
                <a:lnTo>
                  <a:pt x="674776" y="196164"/>
                </a:lnTo>
                <a:lnTo>
                  <a:pt x="687997" y="197396"/>
                </a:lnTo>
                <a:lnTo>
                  <a:pt x="691997" y="193090"/>
                </a:lnTo>
                <a:lnTo>
                  <a:pt x="695680" y="189395"/>
                </a:lnTo>
                <a:lnTo>
                  <a:pt x="695985" y="181102"/>
                </a:lnTo>
                <a:lnTo>
                  <a:pt x="696150" y="1756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062019" y="5573037"/>
            <a:ext cx="327423" cy="178055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6496634" y="5542947"/>
            <a:ext cx="758190" cy="249554"/>
          </a:xfrm>
          <a:custGeom>
            <a:avLst/>
            <a:gdLst/>
            <a:ahLst/>
            <a:cxnLst/>
            <a:rect l="l" t="t" r="r" b="b"/>
            <a:pathLst>
              <a:path w="758190" h="249554">
                <a:moveTo>
                  <a:pt x="132816" y="98691"/>
                </a:moveTo>
                <a:lnTo>
                  <a:pt x="131279" y="94081"/>
                </a:lnTo>
                <a:lnTo>
                  <a:pt x="130352" y="90703"/>
                </a:lnTo>
                <a:lnTo>
                  <a:pt x="119291" y="84251"/>
                </a:lnTo>
                <a:lnTo>
                  <a:pt x="113118" y="80124"/>
                </a:lnTo>
                <a:lnTo>
                  <a:pt x="108026" y="76593"/>
                </a:lnTo>
                <a:lnTo>
                  <a:pt x="91351" y="64566"/>
                </a:lnTo>
                <a:lnTo>
                  <a:pt x="90081" y="63652"/>
                </a:lnTo>
                <a:lnTo>
                  <a:pt x="79692" y="55473"/>
                </a:lnTo>
                <a:lnTo>
                  <a:pt x="73863" y="51269"/>
                </a:lnTo>
                <a:lnTo>
                  <a:pt x="70446" y="49720"/>
                </a:lnTo>
                <a:lnTo>
                  <a:pt x="67322" y="49504"/>
                </a:lnTo>
                <a:lnTo>
                  <a:pt x="64871" y="49504"/>
                </a:lnTo>
                <a:lnTo>
                  <a:pt x="63030" y="43967"/>
                </a:lnTo>
                <a:lnTo>
                  <a:pt x="63030" y="25831"/>
                </a:lnTo>
                <a:lnTo>
                  <a:pt x="61480" y="20916"/>
                </a:lnTo>
                <a:lnTo>
                  <a:pt x="53187" y="20916"/>
                </a:lnTo>
                <a:lnTo>
                  <a:pt x="51955" y="25209"/>
                </a:lnTo>
                <a:lnTo>
                  <a:pt x="50634" y="29260"/>
                </a:lnTo>
                <a:lnTo>
                  <a:pt x="49491" y="34480"/>
                </a:lnTo>
                <a:lnTo>
                  <a:pt x="47955" y="43967"/>
                </a:lnTo>
                <a:lnTo>
                  <a:pt x="45186" y="62420"/>
                </a:lnTo>
                <a:lnTo>
                  <a:pt x="43967" y="69799"/>
                </a:lnTo>
                <a:lnTo>
                  <a:pt x="40576" y="88861"/>
                </a:lnTo>
                <a:lnTo>
                  <a:pt x="38125" y="101155"/>
                </a:lnTo>
                <a:lnTo>
                  <a:pt x="37807" y="102997"/>
                </a:lnTo>
                <a:lnTo>
                  <a:pt x="36271" y="114376"/>
                </a:lnTo>
                <a:lnTo>
                  <a:pt x="42430" y="120218"/>
                </a:lnTo>
                <a:lnTo>
                  <a:pt x="48577" y="125450"/>
                </a:lnTo>
                <a:lnTo>
                  <a:pt x="52565" y="117449"/>
                </a:lnTo>
                <a:lnTo>
                  <a:pt x="53873" y="114414"/>
                </a:lnTo>
                <a:lnTo>
                  <a:pt x="54876" y="110490"/>
                </a:lnTo>
                <a:lnTo>
                  <a:pt x="56121" y="103060"/>
                </a:lnTo>
                <a:lnTo>
                  <a:pt x="58102" y="89471"/>
                </a:lnTo>
                <a:lnTo>
                  <a:pt x="61798" y="65798"/>
                </a:lnTo>
                <a:lnTo>
                  <a:pt x="62103" y="65189"/>
                </a:lnTo>
                <a:lnTo>
                  <a:pt x="62712" y="64566"/>
                </a:lnTo>
                <a:lnTo>
                  <a:pt x="78092" y="77177"/>
                </a:lnTo>
                <a:lnTo>
                  <a:pt x="87312" y="85471"/>
                </a:lnTo>
                <a:lnTo>
                  <a:pt x="107607" y="100228"/>
                </a:lnTo>
                <a:lnTo>
                  <a:pt x="122974" y="109156"/>
                </a:lnTo>
                <a:lnTo>
                  <a:pt x="128816" y="109156"/>
                </a:lnTo>
                <a:lnTo>
                  <a:pt x="132816" y="98691"/>
                </a:lnTo>
                <a:close/>
              </a:path>
              <a:path w="758190" h="249554">
                <a:moveTo>
                  <a:pt x="156489" y="176796"/>
                </a:moveTo>
                <a:lnTo>
                  <a:pt x="153301" y="170954"/>
                </a:lnTo>
                <a:lnTo>
                  <a:pt x="152793" y="170027"/>
                </a:lnTo>
                <a:lnTo>
                  <a:pt x="146342" y="166649"/>
                </a:lnTo>
                <a:lnTo>
                  <a:pt x="142963" y="167259"/>
                </a:lnTo>
                <a:lnTo>
                  <a:pt x="135102" y="169037"/>
                </a:lnTo>
                <a:lnTo>
                  <a:pt x="129667" y="169989"/>
                </a:lnTo>
                <a:lnTo>
                  <a:pt x="124104" y="170421"/>
                </a:lnTo>
                <a:lnTo>
                  <a:pt x="102069" y="170954"/>
                </a:lnTo>
                <a:lnTo>
                  <a:pt x="100228" y="168186"/>
                </a:lnTo>
                <a:lnTo>
                  <a:pt x="97459" y="164795"/>
                </a:lnTo>
                <a:lnTo>
                  <a:pt x="89217" y="123088"/>
                </a:lnTo>
                <a:lnTo>
                  <a:pt x="89154" y="108534"/>
                </a:lnTo>
                <a:lnTo>
                  <a:pt x="82397" y="105156"/>
                </a:lnTo>
                <a:lnTo>
                  <a:pt x="78397" y="112534"/>
                </a:lnTo>
                <a:lnTo>
                  <a:pt x="76644" y="116293"/>
                </a:lnTo>
                <a:lnTo>
                  <a:pt x="75984" y="120218"/>
                </a:lnTo>
                <a:lnTo>
                  <a:pt x="76022" y="128790"/>
                </a:lnTo>
                <a:lnTo>
                  <a:pt x="76860" y="143281"/>
                </a:lnTo>
                <a:lnTo>
                  <a:pt x="78092" y="168490"/>
                </a:lnTo>
                <a:lnTo>
                  <a:pt x="67551" y="170764"/>
                </a:lnTo>
                <a:lnTo>
                  <a:pt x="62865" y="171335"/>
                </a:lnTo>
                <a:lnTo>
                  <a:pt x="53809" y="172021"/>
                </a:lnTo>
                <a:lnTo>
                  <a:pt x="25882" y="173837"/>
                </a:lnTo>
                <a:lnTo>
                  <a:pt x="19253" y="174371"/>
                </a:lnTo>
                <a:lnTo>
                  <a:pt x="14757" y="174955"/>
                </a:lnTo>
                <a:lnTo>
                  <a:pt x="9842" y="175869"/>
                </a:lnTo>
                <a:lnTo>
                  <a:pt x="0" y="178333"/>
                </a:lnTo>
                <a:lnTo>
                  <a:pt x="3378" y="184175"/>
                </a:lnTo>
                <a:lnTo>
                  <a:pt x="6146" y="189699"/>
                </a:lnTo>
                <a:lnTo>
                  <a:pt x="37376" y="193827"/>
                </a:lnTo>
                <a:lnTo>
                  <a:pt x="47726" y="194602"/>
                </a:lnTo>
                <a:lnTo>
                  <a:pt x="62357" y="194894"/>
                </a:lnTo>
                <a:lnTo>
                  <a:pt x="87007" y="194932"/>
                </a:lnTo>
                <a:lnTo>
                  <a:pt x="108508" y="194856"/>
                </a:lnTo>
                <a:lnTo>
                  <a:pt x="114782" y="194665"/>
                </a:lnTo>
                <a:lnTo>
                  <a:pt x="135267" y="193700"/>
                </a:lnTo>
                <a:lnTo>
                  <a:pt x="151561" y="190627"/>
                </a:lnTo>
                <a:lnTo>
                  <a:pt x="156489" y="185394"/>
                </a:lnTo>
                <a:lnTo>
                  <a:pt x="156489" y="176796"/>
                </a:lnTo>
                <a:close/>
              </a:path>
              <a:path w="758190" h="249554">
                <a:moveTo>
                  <a:pt x="304368" y="226910"/>
                </a:moveTo>
                <a:lnTo>
                  <a:pt x="303745" y="214604"/>
                </a:lnTo>
                <a:lnTo>
                  <a:pt x="303136" y="200152"/>
                </a:lnTo>
                <a:lnTo>
                  <a:pt x="301294" y="197396"/>
                </a:lnTo>
                <a:lnTo>
                  <a:pt x="294525" y="187248"/>
                </a:lnTo>
                <a:lnTo>
                  <a:pt x="288988" y="184619"/>
                </a:lnTo>
                <a:lnTo>
                  <a:pt x="288988" y="203847"/>
                </a:lnTo>
                <a:lnTo>
                  <a:pt x="288988" y="222288"/>
                </a:lnTo>
                <a:lnTo>
                  <a:pt x="285610" y="225374"/>
                </a:lnTo>
                <a:lnTo>
                  <a:pt x="282232" y="228752"/>
                </a:lnTo>
                <a:lnTo>
                  <a:pt x="257937" y="228130"/>
                </a:lnTo>
                <a:lnTo>
                  <a:pt x="253022" y="224447"/>
                </a:lnTo>
                <a:lnTo>
                  <a:pt x="245338" y="219532"/>
                </a:lnTo>
                <a:lnTo>
                  <a:pt x="250253" y="203238"/>
                </a:lnTo>
                <a:lnTo>
                  <a:pt x="260400" y="199237"/>
                </a:lnTo>
                <a:lnTo>
                  <a:pt x="265633" y="197396"/>
                </a:lnTo>
                <a:lnTo>
                  <a:pt x="283146" y="198310"/>
                </a:lnTo>
                <a:lnTo>
                  <a:pt x="285610" y="200469"/>
                </a:lnTo>
                <a:lnTo>
                  <a:pt x="288988" y="203847"/>
                </a:lnTo>
                <a:lnTo>
                  <a:pt x="288988" y="184619"/>
                </a:lnTo>
                <a:lnTo>
                  <a:pt x="282232" y="181406"/>
                </a:lnTo>
                <a:lnTo>
                  <a:pt x="272694" y="177101"/>
                </a:lnTo>
                <a:lnTo>
                  <a:pt x="261010" y="177101"/>
                </a:lnTo>
                <a:lnTo>
                  <a:pt x="250875" y="181406"/>
                </a:lnTo>
                <a:lnTo>
                  <a:pt x="241642" y="186016"/>
                </a:lnTo>
                <a:lnTo>
                  <a:pt x="230581" y="204774"/>
                </a:lnTo>
                <a:lnTo>
                  <a:pt x="230682" y="222288"/>
                </a:lnTo>
                <a:lnTo>
                  <a:pt x="261937" y="249212"/>
                </a:lnTo>
                <a:lnTo>
                  <a:pt x="273316" y="249351"/>
                </a:lnTo>
                <a:lnTo>
                  <a:pt x="282232" y="249351"/>
                </a:lnTo>
                <a:lnTo>
                  <a:pt x="289915" y="246278"/>
                </a:lnTo>
                <a:lnTo>
                  <a:pt x="302514" y="233667"/>
                </a:lnTo>
                <a:lnTo>
                  <a:pt x="303860" y="228752"/>
                </a:lnTo>
                <a:lnTo>
                  <a:pt x="304368" y="226910"/>
                </a:lnTo>
                <a:close/>
              </a:path>
              <a:path w="758190" h="249554">
                <a:moveTo>
                  <a:pt x="338493" y="134366"/>
                </a:moveTo>
                <a:lnTo>
                  <a:pt x="335330" y="133134"/>
                </a:lnTo>
                <a:lnTo>
                  <a:pt x="327418" y="130060"/>
                </a:lnTo>
                <a:lnTo>
                  <a:pt x="322199" y="127596"/>
                </a:lnTo>
                <a:lnTo>
                  <a:pt x="283845" y="129349"/>
                </a:lnTo>
                <a:lnTo>
                  <a:pt x="266242" y="133134"/>
                </a:lnTo>
                <a:lnTo>
                  <a:pt x="261327" y="123913"/>
                </a:lnTo>
                <a:lnTo>
                  <a:pt x="258864" y="109766"/>
                </a:lnTo>
                <a:lnTo>
                  <a:pt x="257022" y="98386"/>
                </a:lnTo>
                <a:lnTo>
                  <a:pt x="284073" y="99618"/>
                </a:lnTo>
                <a:lnTo>
                  <a:pt x="287756" y="98386"/>
                </a:lnTo>
                <a:lnTo>
                  <a:pt x="296062" y="95618"/>
                </a:lnTo>
                <a:lnTo>
                  <a:pt x="298221" y="90398"/>
                </a:lnTo>
                <a:lnTo>
                  <a:pt x="300367" y="82397"/>
                </a:lnTo>
                <a:lnTo>
                  <a:pt x="292836" y="79476"/>
                </a:lnTo>
                <a:lnTo>
                  <a:pt x="288086" y="77787"/>
                </a:lnTo>
                <a:lnTo>
                  <a:pt x="283133" y="76847"/>
                </a:lnTo>
                <a:lnTo>
                  <a:pt x="274916" y="76352"/>
                </a:lnTo>
                <a:lnTo>
                  <a:pt x="260400" y="75946"/>
                </a:lnTo>
                <a:lnTo>
                  <a:pt x="229044" y="74714"/>
                </a:lnTo>
                <a:lnTo>
                  <a:pt x="229044" y="55346"/>
                </a:lnTo>
                <a:lnTo>
                  <a:pt x="257632" y="56883"/>
                </a:lnTo>
                <a:lnTo>
                  <a:pt x="274218" y="57365"/>
                </a:lnTo>
                <a:lnTo>
                  <a:pt x="283108" y="57264"/>
                </a:lnTo>
                <a:lnTo>
                  <a:pt x="287337" y="56362"/>
                </a:lnTo>
                <a:lnTo>
                  <a:pt x="288683" y="55346"/>
                </a:lnTo>
                <a:lnTo>
                  <a:pt x="289915" y="54419"/>
                </a:lnTo>
                <a:lnTo>
                  <a:pt x="293916" y="51650"/>
                </a:lnTo>
                <a:lnTo>
                  <a:pt x="293598" y="47040"/>
                </a:lnTo>
                <a:lnTo>
                  <a:pt x="289915" y="43357"/>
                </a:lnTo>
                <a:lnTo>
                  <a:pt x="287451" y="40589"/>
                </a:lnTo>
                <a:lnTo>
                  <a:pt x="274853" y="39052"/>
                </a:lnTo>
                <a:lnTo>
                  <a:pt x="240728" y="39052"/>
                </a:lnTo>
                <a:lnTo>
                  <a:pt x="230886" y="37211"/>
                </a:lnTo>
                <a:lnTo>
                  <a:pt x="229044" y="34137"/>
                </a:lnTo>
                <a:lnTo>
                  <a:pt x="226275" y="28295"/>
                </a:lnTo>
                <a:lnTo>
                  <a:pt x="226275" y="21831"/>
                </a:lnTo>
                <a:lnTo>
                  <a:pt x="235496" y="20916"/>
                </a:lnTo>
                <a:lnTo>
                  <a:pt x="253326" y="22136"/>
                </a:lnTo>
                <a:lnTo>
                  <a:pt x="272389" y="23672"/>
                </a:lnTo>
                <a:lnTo>
                  <a:pt x="281927" y="22136"/>
                </a:lnTo>
                <a:lnTo>
                  <a:pt x="283375" y="20916"/>
                </a:lnTo>
                <a:lnTo>
                  <a:pt x="285915" y="18757"/>
                </a:lnTo>
                <a:lnTo>
                  <a:pt x="292989" y="11684"/>
                </a:lnTo>
                <a:lnTo>
                  <a:pt x="289610" y="8610"/>
                </a:lnTo>
                <a:lnTo>
                  <a:pt x="231495" y="927"/>
                </a:lnTo>
                <a:lnTo>
                  <a:pt x="213664" y="0"/>
                </a:lnTo>
                <a:lnTo>
                  <a:pt x="203212" y="927"/>
                </a:lnTo>
                <a:lnTo>
                  <a:pt x="201980" y="3695"/>
                </a:lnTo>
                <a:lnTo>
                  <a:pt x="200444" y="8001"/>
                </a:lnTo>
                <a:lnTo>
                  <a:pt x="204139" y="15684"/>
                </a:lnTo>
                <a:lnTo>
                  <a:pt x="208749" y="17221"/>
                </a:lnTo>
                <a:lnTo>
                  <a:pt x="213664" y="18757"/>
                </a:lnTo>
                <a:lnTo>
                  <a:pt x="212572" y="21831"/>
                </a:lnTo>
                <a:lnTo>
                  <a:pt x="211048" y="25996"/>
                </a:lnTo>
                <a:lnTo>
                  <a:pt x="210362" y="30441"/>
                </a:lnTo>
                <a:lnTo>
                  <a:pt x="209829" y="39052"/>
                </a:lnTo>
                <a:lnTo>
                  <a:pt x="208203" y="74714"/>
                </a:lnTo>
                <a:lnTo>
                  <a:pt x="208267" y="77787"/>
                </a:lnTo>
                <a:lnTo>
                  <a:pt x="209054" y="86702"/>
                </a:lnTo>
                <a:lnTo>
                  <a:pt x="212750" y="90093"/>
                </a:lnTo>
                <a:lnTo>
                  <a:pt x="217970" y="95618"/>
                </a:lnTo>
                <a:lnTo>
                  <a:pt x="244716" y="99314"/>
                </a:lnTo>
                <a:lnTo>
                  <a:pt x="244716" y="132829"/>
                </a:lnTo>
                <a:lnTo>
                  <a:pt x="232422" y="132829"/>
                </a:lnTo>
                <a:lnTo>
                  <a:pt x="201434" y="133400"/>
                </a:lnTo>
                <a:lnTo>
                  <a:pt x="185077" y="133934"/>
                </a:lnTo>
                <a:lnTo>
                  <a:pt x="177952" y="134772"/>
                </a:lnTo>
                <a:lnTo>
                  <a:pt x="174625" y="136207"/>
                </a:lnTo>
                <a:lnTo>
                  <a:pt x="171856" y="138049"/>
                </a:lnTo>
                <a:lnTo>
                  <a:pt x="171856" y="148196"/>
                </a:lnTo>
                <a:lnTo>
                  <a:pt x="176161" y="151269"/>
                </a:lnTo>
                <a:lnTo>
                  <a:pt x="192506" y="153733"/>
                </a:lnTo>
                <a:lnTo>
                  <a:pt x="202539" y="154305"/>
                </a:lnTo>
                <a:lnTo>
                  <a:pt x="220802" y="154355"/>
                </a:lnTo>
                <a:lnTo>
                  <a:pt x="286727" y="153644"/>
                </a:lnTo>
                <a:lnTo>
                  <a:pt x="304571" y="153149"/>
                </a:lnTo>
                <a:lnTo>
                  <a:pt x="313512" y="152260"/>
                </a:lnTo>
                <a:lnTo>
                  <a:pt x="333883" y="146964"/>
                </a:lnTo>
                <a:lnTo>
                  <a:pt x="338493" y="134366"/>
                </a:lnTo>
                <a:close/>
              </a:path>
              <a:path w="758190" h="249554">
                <a:moveTo>
                  <a:pt x="443941" y="182638"/>
                </a:moveTo>
                <a:lnTo>
                  <a:pt x="442404" y="171259"/>
                </a:lnTo>
                <a:lnTo>
                  <a:pt x="441172" y="159575"/>
                </a:lnTo>
                <a:lnTo>
                  <a:pt x="436372" y="152806"/>
                </a:lnTo>
                <a:lnTo>
                  <a:pt x="434416" y="150037"/>
                </a:lnTo>
                <a:lnTo>
                  <a:pt x="427951" y="145796"/>
                </a:lnTo>
                <a:lnTo>
                  <a:pt x="427951" y="180784"/>
                </a:lnTo>
                <a:lnTo>
                  <a:pt x="421500" y="184785"/>
                </a:lnTo>
                <a:lnTo>
                  <a:pt x="418426" y="187248"/>
                </a:lnTo>
                <a:lnTo>
                  <a:pt x="405815" y="186626"/>
                </a:lnTo>
                <a:lnTo>
                  <a:pt x="400596" y="183857"/>
                </a:lnTo>
                <a:lnTo>
                  <a:pt x="394131" y="180784"/>
                </a:lnTo>
                <a:lnTo>
                  <a:pt x="393522" y="165722"/>
                </a:lnTo>
                <a:lnTo>
                  <a:pt x="399669" y="159270"/>
                </a:lnTo>
                <a:lnTo>
                  <a:pt x="404279" y="154343"/>
                </a:lnTo>
                <a:lnTo>
                  <a:pt x="411353" y="152806"/>
                </a:lnTo>
                <a:lnTo>
                  <a:pt x="418122" y="156197"/>
                </a:lnTo>
                <a:lnTo>
                  <a:pt x="425500" y="159575"/>
                </a:lnTo>
                <a:lnTo>
                  <a:pt x="427951" y="180784"/>
                </a:lnTo>
                <a:lnTo>
                  <a:pt x="427951" y="145796"/>
                </a:lnTo>
                <a:lnTo>
                  <a:pt x="422732" y="142354"/>
                </a:lnTo>
                <a:lnTo>
                  <a:pt x="411657" y="135280"/>
                </a:lnTo>
                <a:lnTo>
                  <a:pt x="395986" y="135280"/>
                </a:lnTo>
                <a:lnTo>
                  <a:pt x="376148" y="176949"/>
                </a:lnTo>
                <a:lnTo>
                  <a:pt x="376174" y="182676"/>
                </a:lnTo>
                <a:lnTo>
                  <a:pt x="377837" y="187071"/>
                </a:lnTo>
                <a:lnTo>
                  <a:pt x="381533" y="192468"/>
                </a:lnTo>
                <a:lnTo>
                  <a:pt x="388912" y="202311"/>
                </a:lnTo>
                <a:lnTo>
                  <a:pt x="417499" y="208457"/>
                </a:lnTo>
                <a:lnTo>
                  <a:pt x="426720" y="202920"/>
                </a:lnTo>
                <a:lnTo>
                  <a:pt x="436867" y="196469"/>
                </a:lnTo>
                <a:lnTo>
                  <a:pt x="441579" y="187248"/>
                </a:lnTo>
                <a:lnTo>
                  <a:pt x="443941" y="182638"/>
                </a:lnTo>
                <a:close/>
              </a:path>
              <a:path w="758190" h="249554">
                <a:moveTo>
                  <a:pt x="444246" y="59956"/>
                </a:moveTo>
                <a:lnTo>
                  <a:pt x="403974" y="54419"/>
                </a:lnTo>
                <a:lnTo>
                  <a:pt x="386143" y="54419"/>
                </a:lnTo>
                <a:lnTo>
                  <a:pt x="368046" y="65963"/>
                </a:lnTo>
                <a:lnTo>
                  <a:pt x="369963" y="68453"/>
                </a:lnTo>
                <a:lnTo>
                  <a:pt x="376669" y="69837"/>
                </a:lnTo>
                <a:lnTo>
                  <a:pt x="390144" y="71031"/>
                </a:lnTo>
                <a:lnTo>
                  <a:pt x="393217" y="71640"/>
                </a:lnTo>
                <a:lnTo>
                  <a:pt x="399669" y="72250"/>
                </a:lnTo>
                <a:lnTo>
                  <a:pt x="403669" y="72567"/>
                </a:lnTo>
                <a:lnTo>
                  <a:pt x="429641" y="74714"/>
                </a:lnTo>
                <a:lnTo>
                  <a:pt x="433679" y="74853"/>
                </a:lnTo>
                <a:lnTo>
                  <a:pt x="436562" y="74714"/>
                </a:lnTo>
                <a:lnTo>
                  <a:pt x="440867" y="74409"/>
                </a:lnTo>
                <a:lnTo>
                  <a:pt x="441388" y="71031"/>
                </a:lnTo>
                <a:lnTo>
                  <a:pt x="441477" y="69494"/>
                </a:lnTo>
                <a:lnTo>
                  <a:pt x="441794" y="68567"/>
                </a:lnTo>
                <a:lnTo>
                  <a:pt x="444246" y="59956"/>
                </a:lnTo>
                <a:close/>
              </a:path>
              <a:path w="758190" h="249554">
                <a:moveTo>
                  <a:pt x="461162" y="101460"/>
                </a:moveTo>
                <a:lnTo>
                  <a:pt x="454698" y="95008"/>
                </a:lnTo>
                <a:lnTo>
                  <a:pt x="449999" y="91694"/>
                </a:lnTo>
                <a:lnTo>
                  <a:pt x="440182" y="90360"/>
                </a:lnTo>
                <a:lnTo>
                  <a:pt x="417779" y="90817"/>
                </a:lnTo>
                <a:lnTo>
                  <a:pt x="375386" y="92849"/>
                </a:lnTo>
                <a:lnTo>
                  <a:pt x="373532" y="92849"/>
                </a:lnTo>
                <a:lnTo>
                  <a:pt x="372313" y="93167"/>
                </a:lnTo>
                <a:lnTo>
                  <a:pt x="352945" y="94703"/>
                </a:lnTo>
                <a:lnTo>
                  <a:pt x="352094" y="101460"/>
                </a:lnTo>
                <a:lnTo>
                  <a:pt x="351409" y="107924"/>
                </a:lnTo>
                <a:lnTo>
                  <a:pt x="373253" y="113550"/>
                </a:lnTo>
                <a:lnTo>
                  <a:pt x="381050" y="114439"/>
                </a:lnTo>
                <a:lnTo>
                  <a:pt x="393674" y="114490"/>
                </a:lnTo>
                <a:lnTo>
                  <a:pt x="437807" y="113233"/>
                </a:lnTo>
                <a:lnTo>
                  <a:pt x="449376" y="112509"/>
                </a:lnTo>
                <a:lnTo>
                  <a:pt x="454355" y="111302"/>
                </a:lnTo>
                <a:lnTo>
                  <a:pt x="456552" y="109156"/>
                </a:lnTo>
                <a:lnTo>
                  <a:pt x="461162" y="101460"/>
                </a:lnTo>
                <a:close/>
              </a:path>
              <a:path w="758190" h="249554">
                <a:moveTo>
                  <a:pt x="558152" y="141122"/>
                </a:moveTo>
                <a:lnTo>
                  <a:pt x="524179" y="127292"/>
                </a:lnTo>
                <a:lnTo>
                  <a:pt x="502970" y="127292"/>
                </a:lnTo>
                <a:lnTo>
                  <a:pt x="502970" y="107302"/>
                </a:lnTo>
                <a:lnTo>
                  <a:pt x="497128" y="81178"/>
                </a:lnTo>
                <a:lnTo>
                  <a:pt x="493445" y="77482"/>
                </a:lnTo>
                <a:lnTo>
                  <a:pt x="491286" y="75018"/>
                </a:lnTo>
                <a:lnTo>
                  <a:pt x="486067" y="72567"/>
                </a:lnTo>
                <a:lnTo>
                  <a:pt x="482371" y="72872"/>
                </a:lnTo>
                <a:lnTo>
                  <a:pt x="482066" y="74409"/>
                </a:lnTo>
                <a:lnTo>
                  <a:pt x="482104" y="94970"/>
                </a:lnTo>
                <a:lnTo>
                  <a:pt x="482193" y="103847"/>
                </a:lnTo>
                <a:lnTo>
                  <a:pt x="482371" y="117144"/>
                </a:lnTo>
                <a:lnTo>
                  <a:pt x="482409" y="131597"/>
                </a:lnTo>
                <a:lnTo>
                  <a:pt x="483641" y="182676"/>
                </a:lnTo>
                <a:lnTo>
                  <a:pt x="489140" y="202920"/>
                </a:lnTo>
                <a:lnTo>
                  <a:pt x="496519" y="202920"/>
                </a:lnTo>
                <a:lnTo>
                  <a:pt x="505167" y="202577"/>
                </a:lnTo>
                <a:lnTo>
                  <a:pt x="509270" y="200113"/>
                </a:lnTo>
                <a:lnTo>
                  <a:pt x="509917" y="193459"/>
                </a:lnTo>
                <a:lnTo>
                  <a:pt x="508203" y="180479"/>
                </a:lnTo>
                <a:lnTo>
                  <a:pt x="506044" y="167563"/>
                </a:lnTo>
                <a:lnTo>
                  <a:pt x="506044" y="158953"/>
                </a:lnTo>
                <a:lnTo>
                  <a:pt x="505739" y="150660"/>
                </a:lnTo>
                <a:lnTo>
                  <a:pt x="539864" y="150660"/>
                </a:lnTo>
                <a:lnTo>
                  <a:pt x="548474" y="146964"/>
                </a:lnTo>
                <a:lnTo>
                  <a:pt x="555586" y="143789"/>
                </a:lnTo>
                <a:lnTo>
                  <a:pt x="558152" y="141122"/>
                </a:lnTo>
                <a:close/>
              </a:path>
              <a:path w="758190" h="249554">
                <a:moveTo>
                  <a:pt x="715454" y="123532"/>
                </a:moveTo>
                <a:lnTo>
                  <a:pt x="715429" y="117119"/>
                </a:lnTo>
                <a:lnTo>
                  <a:pt x="714451" y="107556"/>
                </a:lnTo>
                <a:lnTo>
                  <a:pt x="712343" y="90703"/>
                </a:lnTo>
                <a:lnTo>
                  <a:pt x="710145" y="72072"/>
                </a:lnTo>
                <a:lnTo>
                  <a:pt x="708647" y="61556"/>
                </a:lnTo>
                <a:lnTo>
                  <a:pt x="707148" y="55270"/>
                </a:lnTo>
                <a:lnTo>
                  <a:pt x="706831" y="54419"/>
                </a:lnTo>
                <a:lnTo>
                  <a:pt x="704964" y="49352"/>
                </a:lnTo>
                <a:lnTo>
                  <a:pt x="669290" y="36982"/>
                </a:lnTo>
                <a:lnTo>
                  <a:pt x="631520" y="37172"/>
                </a:lnTo>
                <a:lnTo>
                  <a:pt x="621118" y="37414"/>
                </a:lnTo>
                <a:lnTo>
                  <a:pt x="615480" y="37985"/>
                </a:lnTo>
                <a:lnTo>
                  <a:pt x="610882" y="39052"/>
                </a:lnTo>
                <a:lnTo>
                  <a:pt x="606272" y="39662"/>
                </a:lnTo>
                <a:lnTo>
                  <a:pt x="602894" y="43357"/>
                </a:lnTo>
                <a:lnTo>
                  <a:pt x="602894" y="51650"/>
                </a:lnTo>
                <a:lnTo>
                  <a:pt x="608114" y="53809"/>
                </a:lnTo>
                <a:lnTo>
                  <a:pt x="621030" y="55651"/>
                </a:lnTo>
                <a:lnTo>
                  <a:pt x="632256" y="56527"/>
                </a:lnTo>
                <a:lnTo>
                  <a:pt x="640549" y="56845"/>
                </a:lnTo>
                <a:lnTo>
                  <a:pt x="649998" y="56642"/>
                </a:lnTo>
                <a:lnTo>
                  <a:pt x="664679" y="55956"/>
                </a:lnTo>
                <a:lnTo>
                  <a:pt x="689889" y="54419"/>
                </a:lnTo>
                <a:lnTo>
                  <a:pt x="690511" y="95618"/>
                </a:lnTo>
                <a:lnTo>
                  <a:pt x="691426" y="97472"/>
                </a:lnTo>
                <a:lnTo>
                  <a:pt x="692048" y="101460"/>
                </a:lnTo>
                <a:lnTo>
                  <a:pt x="692162" y="117144"/>
                </a:lnTo>
                <a:lnTo>
                  <a:pt x="692658" y="127292"/>
                </a:lnTo>
                <a:lnTo>
                  <a:pt x="699122" y="137744"/>
                </a:lnTo>
                <a:lnTo>
                  <a:pt x="713879" y="137744"/>
                </a:lnTo>
                <a:lnTo>
                  <a:pt x="714946" y="128676"/>
                </a:lnTo>
                <a:lnTo>
                  <a:pt x="715454" y="123532"/>
                </a:lnTo>
                <a:close/>
              </a:path>
              <a:path w="758190" h="249554">
                <a:moveTo>
                  <a:pt x="757834" y="185089"/>
                </a:moveTo>
                <a:lnTo>
                  <a:pt x="754824" y="178155"/>
                </a:lnTo>
                <a:lnTo>
                  <a:pt x="752614" y="171564"/>
                </a:lnTo>
                <a:lnTo>
                  <a:pt x="666838" y="171564"/>
                </a:lnTo>
                <a:lnTo>
                  <a:pt x="665302" y="164795"/>
                </a:lnTo>
                <a:lnTo>
                  <a:pt x="665302" y="164185"/>
                </a:lnTo>
                <a:lnTo>
                  <a:pt x="662838" y="151269"/>
                </a:lnTo>
                <a:lnTo>
                  <a:pt x="660374" y="139585"/>
                </a:lnTo>
                <a:lnTo>
                  <a:pt x="652691" y="117144"/>
                </a:lnTo>
                <a:lnTo>
                  <a:pt x="649312" y="117144"/>
                </a:lnTo>
                <a:lnTo>
                  <a:pt x="645617" y="120827"/>
                </a:lnTo>
                <a:lnTo>
                  <a:pt x="644042" y="123532"/>
                </a:lnTo>
                <a:lnTo>
                  <a:pt x="643343" y="127292"/>
                </a:lnTo>
                <a:lnTo>
                  <a:pt x="643445" y="139585"/>
                </a:lnTo>
                <a:lnTo>
                  <a:pt x="643775" y="149428"/>
                </a:lnTo>
                <a:lnTo>
                  <a:pt x="645007" y="173101"/>
                </a:lnTo>
                <a:lnTo>
                  <a:pt x="613956" y="175247"/>
                </a:lnTo>
                <a:lnTo>
                  <a:pt x="571525" y="183857"/>
                </a:lnTo>
                <a:lnTo>
                  <a:pt x="569988" y="191554"/>
                </a:lnTo>
                <a:lnTo>
                  <a:pt x="573379" y="193700"/>
                </a:lnTo>
                <a:lnTo>
                  <a:pt x="576211" y="194767"/>
                </a:lnTo>
                <a:lnTo>
                  <a:pt x="585647" y="195313"/>
                </a:lnTo>
                <a:lnTo>
                  <a:pt x="655002" y="195541"/>
                </a:lnTo>
                <a:lnTo>
                  <a:pt x="725271" y="195275"/>
                </a:lnTo>
                <a:lnTo>
                  <a:pt x="736904" y="194640"/>
                </a:lnTo>
                <a:lnTo>
                  <a:pt x="744004" y="193395"/>
                </a:lnTo>
                <a:lnTo>
                  <a:pt x="752919" y="192163"/>
                </a:lnTo>
                <a:lnTo>
                  <a:pt x="757834" y="1850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8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363427" y="5573075"/>
            <a:ext cx="442598" cy="211529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7916380" y="5567217"/>
            <a:ext cx="566420" cy="227965"/>
          </a:xfrm>
          <a:custGeom>
            <a:avLst/>
            <a:gdLst/>
            <a:ahLst/>
            <a:cxnLst/>
            <a:rect l="l" t="t" r="r" b="b"/>
            <a:pathLst>
              <a:path w="566420" h="227964">
                <a:moveTo>
                  <a:pt x="81889" y="99682"/>
                </a:moveTo>
                <a:lnTo>
                  <a:pt x="75768" y="91465"/>
                </a:lnTo>
                <a:lnTo>
                  <a:pt x="60566" y="75958"/>
                </a:lnTo>
                <a:lnTo>
                  <a:pt x="53784" y="69202"/>
                </a:lnTo>
                <a:lnTo>
                  <a:pt x="51536" y="66954"/>
                </a:lnTo>
                <a:lnTo>
                  <a:pt x="45999" y="61518"/>
                </a:lnTo>
                <a:lnTo>
                  <a:pt x="41668" y="57454"/>
                </a:lnTo>
                <a:lnTo>
                  <a:pt x="36271" y="52603"/>
                </a:lnTo>
                <a:lnTo>
                  <a:pt x="31051" y="48907"/>
                </a:lnTo>
                <a:lnTo>
                  <a:pt x="29514" y="42760"/>
                </a:lnTo>
                <a:lnTo>
                  <a:pt x="31661" y="31686"/>
                </a:lnTo>
                <a:lnTo>
                  <a:pt x="33642" y="15875"/>
                </a:lnTo>
                <a:lnTo>
                  <a:pt x="33705" y="7747"/>
                </a:lnTo>
                <a:lnTo>
                  <a:pt x="31280" y="4749"/>
                </a:lnTo>
                <a:lnTo>
                  <a:pt x="25819" y="4330"/>
                </a:lnTo>
                <a:lnTo>
                  <a:pt x="23977" y="4330"/>
                </a:lnTo>
                <a:lnTo>
                  <a:pt x="21209" y="7099"/>
                </a:lnTo>
                <a:lnTo>
                  <a:pt x="19367" y="13246"/>
                </a:lnTo>
                <a:lnTo>
                  <a:pt x="18135" y="19392"/>
                </a:lnTo>
                <a:lnTo>
                  <a:pt x="15201" y="32727"/>
                </a:lnTo>
                <a:lnTo>
                  <a:pt x="13144" y="41871"/>
                </a:lnTo>
                <a:lnTo>
                  <a:pt x="10960" y="51079"/>
                </a:lnTo>
                <a:lnTo>
                  <a:pt x="7683" y="64592"/>
                </a:lnTo>
                <a:lnTo>
                  <a:pt x="3238" y="82130"/>
                </a:lnTo>
                <a:lnTo>
                  <a:pt x="952" y="91948"/>
                </a:lnTo>
                <a:lnTo>
                  <a:pt x="114" y="97624"/>
                </a:lnTo>
                <a:lnTo>
                  <a:pt x="0" y="108559"/>
                </a:lnTo>
                <a:lnTo>
                  <a:pt x="2768" y="110705"/>
                </a:lnTo>
                <a:lnTo>
                  <a:pt x="15062" y="110705"/>
                </a:lnTo>
                <a:lnTo>
                  <a:pt x="20281" y="101485"/>
                </a:lnTo>
                <a:lnTo>
                  <a:pt x="21831" y="85496"/>
                </a:lnTo>
                <a:lnTo>
                  <a:pt x="23977" y="69202"/>
                </a:lnTo>
                <a:lnTo>
                  <a:pt x="25514" y="69202"/>
                </a:lnTo>
                <a:lnTo>
                  <a:pt x="26695" y="69494"/>
                </a:lnTo>
                <a:lnTo>
                  <a:pt x="29171" y="71501"/>
                </a:lnTo>
                <a:lnTo>
                  <a:pt x="34810" y="76987"/>
                </a:lnTo>
                <a:lnTo>
                  <a:pt x="45504" y="87642"/>
                </a:lnTo>
                <a:lnTo>
                  <a:pt x="56870" y="98107"/>
                </a:lnTo>
                <a:lnTo>
                  <a:pt x="67640" y="105791"/>
                </a:lnTo>
                <a:lnTo>
                  <a:pt x="79883" y="103327"/>
                </a:lnTo>
                <a:lnTo>
                  <a:pt x="81889" y="99682"/>
                </a:lnTo>
                <a:close/>
              </a:path>
              <a:path w="566420" h="227964">
                <a:moveTo>
                  <a:pt x="127279" y="174040"/>
                </a:moveTo>
                <a:lnTo>
                  <a:pt x="109753" y="135229"/>
                </a:lnTo>
                <a:lnTo>
                  <a:pt x="109753" y="159905"/>
                </a:lnTo>
                <a:lnTo>
                  <a:pt x="107911" y="178041"/>
                </a:lnTo>
                <a:lnTo>
                  <a:pt x="104838" y="181419"/>
                </a:lnTo>
                <a:lnTo>
                  <a:pt x="100838" y="185724"/>
                </a:lnTo>
                <a:lnTo>
                  <a:pt x="79006" y="186347"/>
                </a:lnTo>
                <a:lnTo>
                  <a:pt x="73164" y="182346"/>
                </a:lnTo>
                <a:lnTo>
                  <a:pt x="67640" y="178346"/>
                </a:lnTo>
                <a:lnTo>
                  <a:pt x="67017" y="158978"/>
                </a:lnTo>
                <a:lnTo>
                  <a:pt x="72859" y="152831"/>
                </a:lnTo>
                <a:lnTo>
                  <a:pt x="77165" y="148221"/>
                </a:lnTo>
                <a:lnTo>
                  <a:pt x="86080" y="146989"/>
                </a:lnTo>
                <a:lnTo>
                  <a:pt x="95605" y="150063"/>
                </a:lnTo>
                <a:lnTo>
                  <a:pt x="104838" y="152209"/>
                </a:lnTo>
                <a:lnTo>
                  <a:pt x="109753" y="159905"/>
                </a:lnTo>
                <a:lnTo>
                  <a:pt x="109753" y="135229"/>
                </a:lnTo>
                <a:lnTo>
                  <a:pt x="109601" y="135140"/>
                </a:lnTo>
                <a:lnTo>
                  <a:pt x="83934" y="129463"/>
                </a:lnTo>
                <a:lnTo>
                  <a:pt x="82384" y="129463"/>
                </a:lnTo>
                <a:lnTo>
                  <a:pt x="81775" y="130073"/>
                </a:lnTo>
                <a:lnTo>
                  <a:pt x="74701" y="131000"/>
                </a:lnTo>
                <a:lnTo>
                  <a:pt x="48691" y="165341"/>
                </a:lnTo>
                <a:lnTo>
                  <a:pt x="48742" y="182346"/>
                </a:lnTo>
                <a:lnTo>
                  <a:pt x="89763" y="206629"/>
                </a:lnTo>
                <a:lnTo>
                  <a:pt x="98996" y="207251"/>
                </a:lnTo>
                <a:lnTo>
                  <a:pt x="106375" y="204787"/>
                </a:lnTo>
                <a:lnTo>
                  <a:pt x="113753" y="198018"/>
                </a:lnTo>
                <a:lnTo>
                  <a:pt x="122669" y="190334"/>
                </a:lnTo>
                <a:lnTo>
                  <a:pt x="123799" y="186347"/>
                </a:lnTo>
                <a:lnTo>
                  <a:pt x="127279" y="174040"/>
                </a:lnTo>
                <a:close/>
              </a:path>
              <a:path w="566420" h="227964">
                <a:moveTo>
                  <a:pt x="145783" y="112788"/>
                </a:moveTo>
                <a:lnTo>
                  <a:pt x="145021" y="106311"/>
                </a:lnTo>
                <a:lnTo>
                  <a:pt x="143268" y="95338"/>
                </a:lnTo>
                <a:lnTo>
                  <a:pt x="140055" y="71970"/>
                </a:lnTo>
                <a:lnTo>
                  <a:pt x="137972" y="56591"/>
                </a:lnTo>
                <a:lnTo>
                  <a:pt x="137502" y="53213"/>
                </a:lnTo>
                <a:lnTo>
                  <a:pt x="135763" y="38950"/>
                </a:lnTo>
                <a:lnTo>
                  <a:pt x="134556" y="31089"/>
                </a:lnTo>
                <a:lnTo>
                  <a:pt x="133210" y="26035"/>
                </a:lnTo>
                <a:lnTo>
                  <a:pt x="131114" y="20777"/>
                </a:lnTo>
                <a:lnTo>
                  <a:pt x="127584" y="12319"/>
                </a:lnTo>
                <a:lnTo>
                  <a:pt x="114363" y="12319"/>
                </a:lnTo>
                <a:lnTo>
                  <a:pt x="115595" y="34455"/>
                </a:lnTo>
                <a:lnTo>
                  <a:pt x="117741" y="56591"/>
                </a:lnTo>
                <a:lnTo>
                  <a:pt x="111290" y="55054"/>
                </a:lnTo>
                <a:lnTo>
                  <a:pt x="101142" y="53213"/>
                </a:lnTo>
                <a:lnTo>
                  <a:pt x="71323" y="51981"/>
                </a:lnTo>
                <a:lnTo>
                  <a:pt x="57175" y="54749"/>
                </a:lnTo>
                <a:lnTo>
                  <a:pt x="53492" y="63055"/>
                </a:lnTo>
                <a:lnTo>
                  <a:pt x="58712" y="66128"/>
                </a:lnTo>
                <a:lnTo>
                  <a:pt x="96291" y="73304"/>
                </a:lnTo>
                <a:lnTo>
                  <a:pt x="102971" y="73914"/>
                </a:lnTo>
                <a:lnTo>
                  <a:pt x="106845" y="73736"/>
                </a:lnTo>
                <a:lnTo>
                  <a:pt x="110363" y="72885"/>
                </a:lnTo>
                <a:lnTo>
                  <a:pt x="114363" y="71970"/>
                </a:lnTo>
                <a:lnTo>
                  <a:pt x="120815" y="110705"/>
                </a:lnTo>
                <a:lnTo>
                  <a:pt x="121437" y="125768"/>
                </a:lnTo>
                <a:lnTo>
                  <a:pt x="129120" y="135610"/>
                </a:lnTo>
                <a:lnTo>
                  <a:pt x="137109" y="132537"/>
                </a:lnTo>
                <a:lnTo>
                  <a:pt x="143573" y="130695"/>
                </a:lnTo>
                <a:lnTo>
                  <a:pt x="144957" y="122389"/>
                </a:lnTo>
                <a:lnTo>
                  <a:pt x="145707" y="117297"/>
                </a:lnTo>
                <a:lnTo>
                  <a:pt x="145783" y="112788"/>
                </a:lnTo>
                <a:close/>
              </a:path>
              <a:path w="566420" h="227964">
                <a:moveTo>
                  <a:pt x="265620" y="99949"/>
                </a:moveTo>
                <a:lnTo>
                  <a:pt x="262864" y="89801"/>
                </a:lnTo>
                <a:lnTo>
                  <a:pt x="254863" y="84569"/>
                </a:lnTo>
                <a:lnTo>
                  <a:pt x="247484" y="79349"/>
                </a:lnTo>
                <a:lnTo>
                  <a:pt x="239864" y="74422"/>
                </a:lnTo>
                <a:lnTo>
                  <a:pt x="232727" y="69811"/>
                </a:lnTo>
                <a:lnTo>
                  <a:pt x="221348" y="63055"/>
                </a:lnTo>
                <a:lnTo>
                  <a:pt x="213360" y="58750"/>
                </a:lnTo>
                <a:lnTo>
                  <a:pt x="209981" y="58750"/>
                </a:lnTo>
                <a:lnTo>
                  <a:pt x="209981" y="47980"/>
                </a:lnTo>
                <a:lnTo>
                  <a:pt x="214896" y="45834"/>
                </a:lnTo>
                <a:lnTo>
                  <a:pt x="239585" y="45732"/>
                </a:lnTo>
                <a:lnTo>
                  <a:pt x="246214" y="45059"/>
                </a:lnTo>
                <a:lnTo>
                  <a:pt x="250952" y="43243"/>
                </a:lnTo>
                <a:lnTo>
                  <a:pt x="256400" y="39687"/>
                </a:lnTo>
                <a:lnTo>
                  <a:pt x="265010" y="33540"/>
                </a:lnTo>
                <a:lnTo>
                  <a:pt x="254254" y="27698"/>
                </a:lnTo>
                <a:lnTo>
                  <a:pt x="250253" y="25920"/>
                </a:lnTo>
                <a:lnTo>
                  <a:pt x="244182" y="25057"/>
                </a:lnTo>
                <a:lnTo>
                  <a:pt x="231762" y="24866"/>
                </a:lnTo>
                <a:lnTo>
                  <a:pt x="185750" y="25400"/>
                </a:lnTo>
                <a:lnTo>
                  <a:pt x="159867" y="39992"/>
                </a:lnTo>
                <a:lnTo>
                  <a:pt x="178308" y="43688"/>
                </a:lnTo>
                <a:lnTo>
                  <a:pt x="194297" y="46443"/>
                </a:lnTo>
                <a:lnTo>
                  <a:pt x="194195" y="49618"/>
                </a:lnTo>
                <a:lnTo>
                  <a:pt x="193497" y="52984"/>
                </a:lnTo>
                <a:lnTo>
                  <a:pt x="191579" y="60617"/>
                </a:lnTo>
                <a:lnTo>
                  <a:pt x="187845" y="75044"/>
                </a:lnTo>
                <a:lnTo>
                  <a:pt x="184289" y="89027"/>
                </a:lnTo>
                <a:lnTo>
                  <a:pt x="182499" y="97002"/>
                </a:lnTo>
                <a:lnTo>
                  <a:pt x="181940" y="101790"/>
                </a:lnTo>
                <a:lnTo>
                  <a:pt x="182003" y="107022"/>
                </a:lnTo>
                <a:lnTo>
                  <a:pt x="182308" y="114706"/>
                </a:lnTo>
                <a:lnTo>
                  <a:pt x="189992" y="115620"/>
                </a:lnTo>
                <a:lnTo>
                  <a:pt x="194297" y="115938"/>
                </a:lnTo>
                <a:lnTo>
                  <a:pt x="198602" y="113169"/>
                </a:lnTo>
                <a:lnTo>
                  <a:pt x="201066" y="107022"/>
                </a:lnTo>
                <a:lnTo>
                  <a:pt x="204749" y="98107"/>
                </a:lnTo>
                <a:lnTo>
                  <a:pt x="204749" y="74422"/>
                </a:lnTo>
                <a:lnTo>
                  <a:pt x="207518" y="74422"/>
                </a:lnTo>
                <a:lnTo>
                  <a:pt x="225971" y="90106"/>
                </a:lnTo>
                <a:lnTo>
                  <a:pt x="239191" y="101790"/>
                </a:lnTo>
                <a:lnTo>
                  <a:pt x="252717" y="106705"/>
                </a:lnTo>
                <a:lnTo>
                  <a:pt x="259473" y="103022"/>
                </a:lnTo>
                <a:lnTo>
                  <a:pt x="265620" y="99949"/>
                </a:lnTo>
                <a:close/>
              </a:path>
              <a:path w="566420" h="227964">
                <a:moveTo>
                  <a:pt x="313893" y="167589"/>
                </a:moveTo>
                <a:lnTo>
                  <a:pt x="312051" y="158978"/>
                </a:lnTo>
                <a:lnTo>
                  <a:pt x="308051" y="151295"/>
                </a:lnTo>
                <a:lnTo>
                  <a:pt x="307467" y="150672"/>
                </a:lnTo>
                <a:lnTo>
                  <a:pt x="302209" y="145161"/>
                </a:lnTo>
                <a:lnTo>
                  <a:pt x="302209" y="166966"/>
                </a:lnTo>
                <a:lnTo>
                  <a:pt x="291452" y="188798"/>
                </a:lnTo>
                <a:lnTo>
                  <a:pt x="261632" y="188798"/>
                </a:lnTo>
                <a:lnTo>
                  <a:pt x="251180" y="176809"/>
                </a:lnTo>
                <a:lnTo>
                  <a:pt x="257022" y="164198"/>
                </a:lnTo>
                <a:lnTo>
                  <a:pt x="261315" y="155282"/>
                </a:lnTo>
                <a:lnTo>
                  <a:pt x="286219" y="150672"/>
                </a:lnTo>
                <a:lnTo>
                  <a:pt x="293293" y="157746"/>
                </a:lnTo>
                <a:lnTo>
                  <a:pt x="302209" y="166966"/>
                </a:lnTo>
                <a:lnTo>
                  <a:pt x="302209" y="145161"/>
                </a:lnTo>
                <a:lnTo>
                  <a:pt x="301904" y="144830"/>
                </a:lnTo>
                <a:lnTo>
                  <a:pt x="286842" y="134683"/>
                </a:lnTo>
                <a:lnTo>
                  <a:pt x="272999" y="134378"/>
                </a:lnTo>
                <a:lnTo>
                  <a:pt x="263474" y="134378"/>
                </a:lnTo>
                <a:lnTo>
                  <a:pt x="255790" y="136842"/>
                </a:lnTo>
                <a:lnTo>
                  <a:pt x="250253" y="142989"/>
                </a:lnTo>
                <a:lnTo>
                  <a:pt x="245643" y="147294"/>
                </a:lnTo>
                <a:lnTo>
                  <a:pt x="238264" y="164198"/>
                </a:lnTo>
                <a:lnTo>
                  <a:pt x="235496" y="180505"/>
                </a:lnTo>
                <a:lnTo>
                  <a:pt x="237032" y="186956"/>
                </a:lnTo>
                <a:lnTo>
                  <a:pt x="239191" y="195567"/>
                </a:lnTo>
                <a:lnTo>
                  <a:pt x="259168" y="208165"/>
                </a:lnTo>
                <a:lnTo>
                  <a:pt x="272084" y="209092"/>
                </a:lnTo>
                <a:lnTo>
                  <a:pt x="283451" y="209651"/>
                </a:lnTo>
                <a:lnTo>
                  <a:pt x="290436" y="208978"/>
                </a:lnTo>
                <a:lnTo>
                  <a:pt x="312750" y="188798"/>
                </a:lnTo>
                <a:lnTo>
                  <a:pt x="313715" y="183756"/>
                </a:lnTo>
                <a:lnTo>
                  <a:pt x="313766" y="180505"/>
                </a:lnTo>
                <a:lnTo>
                  <a:pt x="313893" y="167589"/>
                </a:lnTo>
                <a:close/>
              </a:path>
              <a:path w="566420" h="227964">
                <a:moveTo>
                  <a:pt x="360629" y="72885"/>
                </a:moveTo>
                <a:lnTo>
                  <a:pt x="331724" y="53822"/>
                </a:lnTo>
                <a:lnTo>
                  <a:pt x="326809" y="53822"/>
                </a:lnTo>
                <a:lnTo>
                  <a:pt x="318808" y="53213"/>
                </a:lnTo>
                <a:lnTo>
                  <a:pt x="314502" y="52285"/>
                </a:lnTo>
                <a:lnTo>
                  <a:pt x="314502" y="51676"/>
                </a:lnTo>
                <a:lnTo>
                  <a:pt x="315734" y="46761"/>
                </a:lnTo>
                <a:lnTo>
                  <a:pt x="309587" y="21234"/>
                </a:lnTo>
                <a:lnTo>
                  <a:pt x="306209" y="17856"/>
                </a:lnTo>
                <a:lnTo>
                  <a:pt x="302831" y="14160"/>
                </a:lnTo>
                <a:lnTo>
                  <a:pt x="299745" y="12014"/>
                </a:lnTo>
                <a:lnTo>
                  <a:pt x="297903" y="13246"/>
                </a:lnTo>
                <a:lnTo>
                  <a:pt x="296672" y="16014"/>
                </a:lnTo>
                <a:lnTo>
                  <a:pt x="295808" y="19037"/>
                </a:lnTo>
                <a:lnTo>
                  <a:pt x="295452" y="25273"/>
                </a:lnTo>
                <a:lnTo>
                  <a:pt x="295554" y="39395"/>
                </a:lnTo>
                <a:lnTo>
                  <a:pt x="296367" y="79044"/>
                </a:lnTo>
                <a:lnTo>
                  <a:pt x="302514" y="119926"/>
                </a:lnTo>
                <a:lnTo>
                  <a:pt x="306209" y="121462"/>
                </a:lnTo>
                <a:lnTo>
                  <a:pt x="316357" y="121462"/>
                </a:lnTo>
                <a:lnTo>
                  <a:pt x="320662" y="105791"/>
                </a:lnTo>
                <a:lnTo>
                  <a:pt x="318198" y="89496"/>
                </a:lnTo>
                <a:lnTo>
                  <a:pt x="316039" y="77190"/>
                </a:lnTo>
                <a:lnTo>
                  <a:pt x="349859" y="77190"/>
                </a:lnTo>
                <a:lnTo>
                  <a:pt x="360629" y="72885"/>
                </a:lnTo>
                <a:close/>
              </a:path>
              <a:path w="566420" h="227964">
                <a:moveTo>
                  <a:pt x="453161" y="97180"/>
                </a:moveTo>
                <a:lnTo>
                  <a:pt x="450710" y="86423"/>
                </a:lnTo>
                <a:lnTo>
                  <a:pt x="449160" y="77190"/>
                </a:lnTo>
                <a:lnTo>
                  <a:pt x="447941" y="75958"/>
                </a:lnTo>
                <a:lnTo>
                  <a:pt x="447624" y="75958"/>
                </a:lnTo>
                <a:lnTo>
                  <a:pt x="446709" y="75044"/>
                </a:lnTo>
                <a:lnTo>
                  <a:pt x="445782" y="74422"/>
                </a:lnTo>
                <a:lnTo>
                  <a:pt x="444246" y="73507"/>
                </a:lnTo>
                <a:lnTo>
                  <a:pt x="442099" y="72275"/>
                </a:lnTo>
                <a:lnTo>
                  <a:pt x="440245" y="70739"/>
                </a:lnTo>
                <a:lnTo>
                  <a:pt x="438099" y="69405"/>
                </a:lnTo>
                <a:lnTo>
                  <a:pt x="438099" y="94107"/>
                </a:lnTo>
                <a:lnTo>
                  <a:pt x="431330" y="100558"/>
                </a:lnTo>
                <a:lnTo>
                  <a:pt x="427037" y="104559"/>
                </a:lnTo>
                <a:lnTo>
                  <a:pt x="422732" y="105168"/>
                </a:lnTo>
                <a:lnTo>
                  <a:pt x="417195" y="103022"/>
                </a:lnTo>
                <a:lnTo>
                  <a:pt x="406742" y="98717"/>
                </a:lnTo>
                <a:lnTo>
                  <a:pt x="404279" y="91033"/>
                </a:lnTo>
                <a:lnTo>
                  <a:pt x="411353" y="84886"/>
                </a:lnTo>
                <a:lnTo>
                  <a:pt x="418731" y="78117"/>
                </a:lnTo>
                <a:lnTo>
                  <a:pt x="421805" y="77190"/>
                </a:lnTo>
                <a:lnTo>
                  <a:pt x="429793" y="79959"/>
                </a:lnTo>
                <a:lnTo>
                  <a:pt x="437489" y="82727"/>
                </a:lnTo>
                <a:lnTo>
                  <a:pt x="438099" y="94107"/>
                </a:lnTo>
                <a:lnTo>
                  <a:pt x="438099" y="69405"/>
                </a:lnTo>
                <a:lnTo>
                  <a:pt x="437794" y="69202"/>
                </a:lnTo>
                <a:lnTo>
                  <a:pt x="436867" y="68275"/>
                </a:lnTo>
                <a:lnTo>
                  <a:pt x="425805" y="61201"/>
                </a:lnTo>
                <a:lnTo>
                  <a:pt x="411048" y="62128"/>
                </a:lnTo>
                <a:lnTo>
                  <a:pt x="391680" y="80264"/>
                </a:lnTo>
                <a:lnTo>
                  <a:pt x="387985" y="96558"/>
                </a:lnTo>
                <a:lnTo>
                  <a:pt x="399669" y="114706"/>
                </a:lnTo>
                <a:lnTo>
                  <a:pt x="421195" y="120243"/>
                </a:lnTo>
                <a:lnTo>
                  <a:pt x="440867" y="114084"/>
                </a:lnTo>
                <a:lnTo>
                  <a:pt x="447344" y="105168"/>
                </a:lnTo>
                <a:lnTo>
                  <a:pt x="453161" y="97180"/>
                </a:lnTo>
                <a:close/>
              </a:path>
              <a:path w="566420" h="227964">
                <a:moveTo>
                  <a:pt x="453783" y="11404"/>
                </a:moveTo>
                <a:lnTo>
                  <a:pt x="452856" y="6477"/>
                </a:lnTo>
                <a:lnTo>
                  <a:pt x="452247" y="2476"/>
                </a:lnTo>
                <a:lnTo>
                  <a:pt x="446709" y="330"/>
                </a:lnTo>
                <a:lnTo>
                  <a:pt x="436562" y="330"/>
                </a:lnTo>
                <a:lnTo>
                  <a:pt x="427812" y="0"/>
                </a:lnTo>
                <a:lnTo>
                  <a:pt x="421881" y="25"/>
                </a:lnTo>
                <a:lnTo>
                  <a:pt x="416064" y="508"/>
                </a:lnTo>
                <a:lnTo>
                  <a:pt x="407657" y="1562"/>
                </a:lnTo>
                <a:lnTo>
                  <a:pt x="395986" y="3708"/>
                </a:lnTo>
                <a:lnTo>
                  <a:pt x="388289" y="7099"/>
                </a:lnTo>
                <a:lnTo>
                  <a:pt x="388315" y="11404"/>
                </a:lnTo>
                <a:lnTo>
                  <a:pt x="388759" y="17094"/>
                </a:lnTo>
                <a:lnTo>
                  <a:pt x="392023" y="19926"/>
                </a:lnTo>
                <a:lnTo>
                  <a:pt x="400875" y="20345"/>
                </a:lnTo>
                <a:lnTo>
                  <a:pt x="418122" y="19088"/>
                </a:lnTo>
                <a:lnTo>
                  <a:pt x="429793" y="17792"/>
                </a:lnTo>
                <a:lnTo>
                  <a:pt x="436575" y="16852"/>
                </a:lnTo>
                <a:lnTo>
                  <a:pt x="441096" y="15798"/>
                </a:lnTo>
                <a:lnTo>
                  <a:pt x="445935" y="14160"/>
                </a:lnTo>
                <a:lnTo>
                  <a:pt x="453783" y="11404"/>
                </a:lnTo>
                <a:close/>
              </a:path>
              <a:path w="566420" h="227964">
                <a:moveTo>
                  <a:pt x="471297" y="33223"/>
                </a:moveTo>
                <a:lnTo>
                  <a:pt x="467614" y="28917"/>
                </a:lnTo>
                <a:lnTo>
                  <a:pt x="464845" y="26466"/>
                </a:lnTo>
                <a:lnTo>
                  <a:pt x="452348" y="25501"/>
                </a:lnTo>
                <a:lnTo>
                  <a:pt x="447509" y="25349"/>
                </a:lnTo>
                <a:lnTo>
                  <a:pt x="426110" y="25539"/>
                </a:lnTo>
                <a:lnTo>
                  <a:pt x="386334" y="26974"/>
                </a:lnTo>
                <a:lnTo>
                  <a:pt x="375069" y="35991"/>
                </a:lnTo>
                <a:lnTo>
                  <a:pt x="377837" y="39992"/>
                </a:lnTo>
                <a:lnTo>
                  <a:pt x="379069" y="42138"/>
                </a:lnTo>
                <a:lnTo>
                  <a:pt x="398233" y="45313"/>
                </a:lnTo>
                <a:lnTo>
                  <a:pt x="403440" y="46024"/>
                </a:lnTo>
                <a:lnTo>
                  <a:pt x="409219" y="46558"/>
                </a:lnTo>
                <a:lnTo>
                  <a:pt x="433184" y="48298"/>
                </a:lnTo>
                <a:lnTo>
                  <a:pt x="442709" y="47675"/>
                </a:lnTo>
                <a:lnTo>
                  <a:pt x="455002" y="46139"/>
                </a:lnTo>
                <a:lnTo>
                  <a:pt x="471297" y="39382"/>
                </a:lnTo>
                <a:lnTo>
                  <a:pt x="471297" y="33223"/>
                </a:lnTo>
                <a:close/>
              </a:path>
              <a:path w="566420" h="227964">
                <a:moveTo>
                  <a:pt x="544779" y="202946"/>
                </a:moveTo>
                <a:lnTo>
                  <a:pt x="537552" y="200025"/>
                </a:lnTo>
                <a:lnTo>
                  <a:pt x="533095" y="198374"/>
                </a:lnTo>
                <a:lnTo>
                  <a:pt x="528929" y="197739"/>
                </a:lnTo>
                <a:lnTo>
                  <a:pt x="522668" y="198056"/>
                </a:lnTo>
                <a:lnTo>
                  <a:pt x="509117" y="199567"/>
                </a:lnTo>
                <a:lnTo>
                  <a:pt x="501738" y="200177"/>
                </a:lnTo>
                <a:lnTo>
                  <a:pt x="496519" y="200787"/>
                </a:lnTo>
                <a:lnTo>
                  <a:pt x="486676" y="201714"/>
                </a:lnTo>
                <a:lnTo>
                  <a:pt x="482981" y="202018"/>
                </a:lnTo>
                <a:lnTo>
                  <a:pt x="472528" y="203250"/>
                </a:lnTo>
                <a:lnTo>
                  <a:pt x="472528" y="203555"/>
                </a:lnTo>
                <a:lnTo>
                  <a:pt x="453466" y="205092"/>
                </a:lnTo>
                <a:lnTo>
                  <a:pt x="453466" y="191566"/>
                </a:lnTo>
                <a:lnTo>
                  <a:pt x="463003" y="186651"/>
                </a:lnTo>
                <a:lnTo>
                  <a:pt x="480529" y="185115"/>
                </a:lnTo>
                <a:lnTo>
                  <a:pt x="500202" y="182994"/>
                </a:lnTo>
                <a:lnTo>
                  <a:pt x="511149" y="180848"/>
                </a:lnTo>
                <a:lnTo>
                  <a:pt x="517321" y="177368"/>
                </a:lnTo>
                <a:lnTo>
                  <a:pt x="522643" y="171272"/>
                </a:lnTo>
                <a:lnTo>
                  <a:pt x="526338" y="166662"/>
                </a:lnTo>
                <a:lnTo>
                  <a:pt x="526338" y="148831"/>
                </a:lnTo>
                <a:lnTo>
                  <a:pt x="502119" y="129578"/>
                </a:lnTo>
                <a:lnTo>
                  <a:pt x="451396" y="130149"/>
                </a:lnTo>
                <a:lnTo>
                  <a:pt x="444080" y="130467"/>
                </a:lnTo>
                <a:lnTo>
                  <a:pt x="435952" y="131000"/>
                </a:lnTo>
                <a:lnTo>
                  <a:pt x="427951" y="131610"/>
                </a:lnTo>
                <a:lnTo>
                  <a:pt x="424878" y="134073"/>
                </a:lnTo>
                <a:lnTo>
                  <a:pt x="425183" y="138988"/>
                </a:lnTo>
                <a:lnTo>
                  <a:pt x="425805" y="143294"/>
                </a:lnTo>
                <a:lnTo>
                  <a:pt x="429793" y="146685"/>
                </a:lnTo>
                <a:lnTo>
                  <a:pt x="436562" y="147599"/>
                </a:lnTo>
                <a:lnTo>
                  <a:pt x="443369" y="148831"/>
                </a:lnTo>
                <a:lnTo>
                  <a:pt x="449897" y="149440"/>
                </a:lnTo>
                <a:lnTo>
                  <a:pt x="459778" y="149593"/>
                </a:lnTo>
                <a:lnTo>
                  <a:pt x="476834" y="149440"/>
                </a:lnTo>
                <a:lnTo>
                  <a:pt x="506653" y="148831"/>
                </a:lnTo>
                <a:lnTo>
                  <a:pt x="507276" y="155905"/>
                </a:lnTo>
                <a:lnTo>
                  <a:pt x="507885" y="160210"/>
                </a:lnTo>
                <a:lnTo>
                  <a:pt x="505117" y="164198"/>
                </a:lnTo>
                <a:lnTo>
                  <a:pt x="498970" y="166662"/>
                </a:lnTo>
                <a:lnTo>
                  <a:pt x="489750" y="170662"/>
                </a:lnTo>
                <a:lnTo>
                  <a:pt x="460540" y="170662"/>
                </a:lnTo>
                <a:lnTo>
                  <a:pt x="446405" y="178346"/>
                </a:lnTo>
                <a:lnTo>
                  <a:pt x="440867" y="188798"/>
                </a:lnTo>
                <a:lnTo>
                  <a:pt x="434098" y="201714"/>
                </a:lnTo>
                <a:lnTo>
                  <a:pt x="437489" y="216471"/>
                </a:lnTo>
                <a:lnTo>
                  <a:pt x="456539" y="226314"/>
                </a:lnTo>
                <a:lnTo>
                  <a:pt x="462851" y="227076"/>
                </a:lnTo>
                <a:lnTo>
                  <a:pt x="466839" y="227507"/>
                </a:lnTo>
                <a:lnTo>
                  <a:pt x="471131" y="227596"/>
                </a:lnTo>
                <a:lnTo>
                  <a:pt x="478396" y="227317"/>
                </a:lnTo>
                <a:lnTo>
                  <a:pt x="517740" y="225132"/>
                </a:lnTo>
                <a:lnTo>
                  <a:pt x="544550" y="205092"/>
                </a:lnTo>
                <a:lnTo>
                  <a:pt x="544779" y="202946"/>
                </a:lnTo>
                <a:close/>
              </a:path>
              <a:path w="566420" h="227964">
                <a:moveTo>
                  <a:pt x="565988" y="54140"/>
                </a:moveTo>
                <a:lnTo>
                  <a:pt x="556463" y="48602"/>
                </a:lnTo>
                <a:lnTo>
                  <a:pt x="521728" y="48602"/>
                </a:lnTo>
                <a:lnTo>
                  <a:pt x="519874" y="35991"/>
                </a:lnTo>
                <a:lnTo>
                  <a:pt x="518337" y="24625"/>
                </a:lnTo>
                <a:lnTo>
                  <a:pt x="514032" y="17246"/>
                </a:lnTo>
                <a:lnTo>
                  <a:pt x="507885" y="8013"/>
                </a:lnTo>
                <a:lnTo>
                  <a:pt x="503580" y="15087"/>
                </a:lnTo>
                <a:lnTo>
                  <a:pt x="502704" y="17475"/>
                </a:lnTo>
                <a:lnTo>
                  <a:pt x="502310" y="22694"/>
                </a:lnTo>
                <a:lnTo>
                  <a:pt x="502348" y="35991"/>
                </a:lnTo>
                <a:lnTo>
                  <a:pt x="503047" y="80327"/>
                </a:lnTo>
                <a:lnTo>
                  <a:pt x="518033" y="107327"/>
                </a:lnTo>
                <a:lnTo>
                  <a:pt x="521728" y="102400"/>
                </a:lnTo>
                <a:lnTo>
                  <a:pt x="524484" y="99021"/>
                </a:lnTo>
                <a:lnTo>
                  <a:pt x="526021" y="91338"/>
                </a:lnTo>
                <a:lnTo>
                  <a:pt x="525106" y="83032"/>
                </a:lnTo>
                <a:lnTo>
                  <a:pt x="523265" y="69202"/>
                </a:lnTo>
                <a:lnTo>
                  <a:pt x="554926" y="69202"/>
                </a:lnTo>
                <a:lnTo>
                  <a:pt x="560768" y="67360"/>
                </a:lnTo>
                <a:lnTo>
                  <a:pt x="562610" y="62433"/>
                </a:lnTo>
                <a:lnTo>
                  <a:pt x="565988" y="541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object 8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587657" y="5555858"/>
            <a:ext cx="167862" cy="214296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8866085" y="5545678"/>
            <a:ext cx="527685" cy="249554"/>
          </a:xfrm>
          <a:custGeom>
            <a:avLst/>
            <a:gdLst/>
            <a:ahLst/>
            <a:cxnLst/>
            <a:rect l="l" t="t" r="r" b="b"/>
            <a:pathLst>
              <a:path w="527684" h="249554">
                <a:moveTo>
                  <a:pt x="65214" y="83680"/>
                </a:moveTo>
                <a:lnTo>
                  <a:pt x="52578" y="46812"/>
                </a:lnTo>
                <a:lnTo>
                  <a:pt x="52578" y="67983"/>
                </a:lnTo>
                <a:lnTo>
                  <a:pt x="48882" y="84277"/>
                </a:lnTo>
                <a:lnTo>
                  <a:pt x="43662" y="90119"/>
                </a:lnTo>
                <a:lnTo>
                  <a:pt x="38125" y="95656"/>
                </a:lnTo>
                <a:lnTo>
                  <a:pt x="28905" y="95656"/>
                </a:lnTo>
                <a:lnTo>
                  <a:pt x="22136" y="90741"/>
                </a:lnTo>
                <a:lnTo>
                  <a:pt x="15684" y="85204"/>
                </a:lnTo>
                <a:lnTo>
                  <a:pt x="15379" y="69215"/>
                </a:lnTo>
                <a:lnTo>
                  <a:pt x="27368" y="57226"/>
                </a:lnTo>
                <a:lnTo>
                  <a:pt x="46431" y="57226"/>
                </a:lnTo>
                <a:lnTo>
                  <a:pt x="49504" y="62458"/>
                </a:lnTo>
                <a:lnTo>
                  <a:pt x="52578" y="67983"/>
                </a:lnTo>
                <a:lnTo>
                  <a:pt x="52578" y="46812"/>
                </a:lnTo>
                <a:lnTo>
                  <a:pt x="50736" y="45542"/>
                </a:lnTo>
                <a:lnTo>
                  <a:pt x="44894" y="41859"/>
                </a:lnTo>
                <a:lnTo>
                  <a:pt x="21831" y="41859"/>
                </a:lnTo>
                <a:lnTo>
                  <a:pt x="15379" y="45542"/>
                </a:lnTo>
                <a:lnTo>
                  <a:pt x="8915" y="48920"/>
                </a:lnTo>
                <a:lnTo>
                  <a:pt x="0" y="70446"/>
                </a:lnTo>
                <a:lnTo>
                  <a:pt x="0" y="88582"/>
                </a:lnTo>
                <a:lnTo>
                  <a:pt x="1231" y="94742"/>
                </a:lnTo>
                <a:lnTo>
                  <a:pt x="4610" y="99656"/>
                </a:lnTo>
                <a:lnTo>
                  <a:pt x="20294" y="113182"/>
                </a:lnTo>
                <a:lnTo>
                  <a:pt x="30746" y="112877"/>
                </a:lnTo>
                <a:lnTo>
                  <a:pt x="64185" y="90373"/>
                </a:lnTo>
                <a:lnTo>
                  <a:pt x="65214" y="83680"/>
                </a:lnTo>
                <a:close/>
              </a:path>
              <a:path w="527684" h="249554">
                <a:moveTo>
                  <a:pt x="133743" y="101803"/>
                </a:moveTo>
                <a:lnTo>
                  <a:pt x="132207" y="87972"/>
                </a:lnTo>
                <a:lnTo>
                  <a:pt x="129730" y="59004"/>
                </a:lnTo>
                <a:lnTo>
                  <a:pt x="127431" y="43002"/>
                </a:lnTo>
                <a:lnTo>
                  <a:pt x="123990" y="34277"/>
                </a:lnTo>
                <a:lnTo>
                  <a:pt x="118059" y="27101"/>
                </a:lnTo>
                <a:lnTo>
                  <a:pt x="110375" y="20027"/>
                </a:lnTo>
                <a:lnTo>
                  <a:pt x="107607" y="26479"/>
                </a:lnTo>
                <a:lnTo>
                  <a:pt x="107086" y="28498"/>
                </a:lnTo>
                <a:lnTo>
                  <a:pt x="106883" y="32207"/>
                </a:lnTo>
                <a:lnTo>
                  <a:pt x="106997" y="41859"/>
                </a:lnTo>
                <a:lnTo>
                  <a:pt x="107302" y="55689"/>
                </a:lnTo>
                <a:lnTo>
                  <a:pt x="108191" y="76492"/>
                </a:lnTo>
                <a:lnTo>
                  <a:pt x="108648" y="88582"/>
                </a:lnTo>
                <a:lnTo>
                  <a:pt x="108699" y="90741"/>
                </a:lnTo>
                <a:lnTo>
                  <a:pt x="108826" y="99656"/>
                </a:lnTo>
                <a:lnTo>
                  <a:pt x="108851" y="103339"/>
                </a:lnTo>
                <a:lnTo>
                  <a:pt x="109143" y="115023"/>
                </a:lnTo>
                <a:lnTo>
                  <a:pt x="110680" y="126098"/>
                </a:lnTo>
                <a:lnTo>
                  <a:pt x="115290" y="130403"/>
                </a:lnTo>
                <a:lnTo>
                  <a:pt x="125742" y="131013"/>
                </a:lnTo>
                <a:lnTo>
                  <a:pt x="130975" y="127635"/>
                </a:lnTo>
                <a:lnTo>
                  <a:pt x="133743" y="117487"/>
                </a:lnTo>
                <a:lnTo>
                  <a:pt x="133743" y="101803"/>
                </a:lnTo>
                <a:close/>
              </a:path>
              <a:path w="527684" h="249554">
                <a:moveTo>
                  <a:pt x="168783" y="196507"/>
                </a:moveTo>
                <a:lnTo>
                  <a:pt x="129743" y="173139"/>
                </a:lnTo>
                <a:lnTo>
                  <a:pt x="121437" y="169138"/>
                </a:lnTo>
                <a:lnTo>
                  <a:pt x="118059" y="164833"/>
                </a:lnTo>
                <a:lnTo>
                  <a:pt x="118681" y="159613"/>
                </a:lnTo>
                <a:lnTo>
                  <a:pt x="119900" y="152234"/>
                </a:lnTo>
                <a:lnTo>
                  <a:pt x="114376" y="137477"/>
                </a:lnTo>
                <a:lnTo>
                  <a:pt x="106680" y="137477"/>
                </a:lnTo>
                <a:lnTo>
                  <a:pt x="101765" y="150075"/>
                </a:lnTo>
                <a:lnTo>
                  <a:pt x="98691" y="166370"/>
                </a:lnTo>
                <a:lnTo>
                  <a:pt x="98082" y="169443"/>
                </a:lnTo>
                <a:lnTo>
                  <a:pt x="97155" y="174675"/>
                </a:lnTo>
                <a:lnTo>
                  <a:pt x="94386" y="189738"/>
                </a:lnTo>
                <a:lnTo>
                  <a:pt x="91313" y="194043"/>
                </a:lnTo>
                <a:lnTo>
                  <a:pt x="85166" y="192201"/>
                </a:lnTo>
                <a:lnTo>
                  <a:pt x="82702" y="190969"/>
                </a:lnTo>
                <a:lnTo>
                  <a:pt x="81470" y="190665"/>
                </a:lnTo>
                <a:lnTo>
                  <a:pt x="74879" y="188912"/>
                </a:lnTo>
                <a:lnTo>
                  <a:pt x="70218" y="187007"/>
                </a:lnTo>
                <a:lnTo>
                  <a:pt x="65900" y="184200"/>
                </a:lnTo>
                <a:lnTo>
                  <a:pt x="65265" y="183794"/>
                </a:lnTo>
                <a:lnTo>
                  <a:pt x="45808" y="168833"/>
                </a:lnTo>
                <a:lnTo>
                  <a:pt x="41198" y="168833"/>
                </a:lnTo>
                <a:lnTo>
                  <a:pt x="42735" y="153771"/>
                </a:lnTo>
                <a:lnTo>
                  <a:pt x="43662" y="147624"/>
                </a:lnTo>
                <a:lnTo>
                  <a:pt x="43357" y="143002"/>
                </a:lnTo>
                <a:lnTo>
                  <a:pt x="42125" y="129476"/>
                </a:lnTo>
                <a:lnTo>
                  <a:pt x="19024" y="177444"/>
                </a:lnTo>
                <a:lnTo>
                  <a:pt x="12306" y="211874"/>
                </a:lnTo>
                <a:lnTo>
                  <a:pt x="16294" y="215265"/>
                </a:lnTo>
                <a:lnTo>
                  <a:pt x="21221" y="219252"/>
                </a:lnTo>
                <a:lnTo>
                  <a:pt x="30137" y="215265"/>
                </a:lnTo>
                <a:lnTo>
                  <a:pt x="31597" y="208800"/>
                </a:lnTo>
                <a:lnTo>
                  <a:pt x="34124" y="197116"/>
                </a:lnTo>
                <a:lnTo>
                  <a:pt x="35979" y="191897"/>
                </a:lnTo>
                <a:lnTo>
                  <a:pt x="37515" y="184200"/>
                </a:lnTo>
                <a:lnTo>
                  <a:pt x="48272" y="192811"/>
                </a:lnTo>
                <a:lnTo>
                  <a:pt x="58724" y="202044"/>
                </a:lnTo>
                <a:lnTo>
                  <a:pt x="71945" y="208495"/>
                </a:lnTo>
                <a:lnTo>
                  <a:pt x="89776" y="208495"/>
                </a:lnTo>
                <a:lnTo>
                  <a:pt x="94386" y="213106"/>
                </a:lnTo>
                <a:lnTo>
                  <a:pt x="98996" y="218020"/>
                </a:lnTo>
                <a:lnTo>
                  <a:pt x="104533" y="218020"/>
                </a:lnTo>
                <a:lnTo>
                  <a:pt x="111912" y="204495"/>
                </a:lnTo>
                <a:lnTo>
                  <a:pt x="113449" y="196507"/>
                </a:lnTo>
                <a:lnTo>
                  <a:pt x="113842" y="194043"/>
                </a:lnTo>
                <a:lnTo>
                  <a:pt x="114985" y="186969"/>
                </a:lnTo>
                <a:lnTo>
                  <a:pt x="116827" y="186969"/>
                </a:lnTo>
                <a:lnTo>
                  <a:pt x="130048" y="196811"/>
                </a:lnTo>
                <a:lnTo>
                  <a:pt x="140804" y="205117"/>
                </a:lnTo>
                <a:lnTo>
                  <a:pt x="160616" y="213525"/>
                </a:lnTo>
                <a:lnTo>
                  <a:pt x="166370" y="214299"/>
                </a:lnTo>
                <a:lnTo>
                  <a:pt x="168490" y="210400"/>
                </a:lnTo>
                <a:lnTo>
                  <a:pt x="168656" y="205117"/>
                </a:lnTo>
                <a:lnTo>
                  <a:pt x="168783" y="196507"/>
                </a:lnTo>
                <a:close/>
              </a:path>
              <a:path w="527684" h="249554">
                <a:moveTo>
                  <a:pt x="347408" y="184518"/>
                </a:moveTo>
                <a:lnTo>
                  <a:pt x="344335" y="179908"/>
                </a:lnTo>
                <a:lnTo>
                  <a:pt x="341566" y="174371"/>
                </a:lnTo>
                <a:lnTo>
                  <a:pt x="337413" y="173596"/>
                </a:lnTo>
                <a:lnTo>
                  <a:pt x="334657" y="173151"/>
                </a:lnTo>
                <a:lnTo>
                  <a:pt x="330949" y="172923"/>
                </a:lnTo>
                <a:lnTo>
                  <a:pt x="323735" y="172847"/>
                </a:lnTo>
                <a:lnTo>
                  <a:pt x="280390" y="172834"/>
                </a:lnTo>
                <a:lnTo>
                  <a:pt x="278549" y="161150"/>
                </a:lnTo>
                <a:lnTo>
                  <a:pt x="276694" y="148844"/>
                </a:lnTo>
                <a:lnTo>
                  <a:pt x="274243" y="143929"/>
                </a:lnTo>
                <a:lnTo>
                  <a:pt x="271475" y="137782"/>
                </a:lnTo>
                <a:lnTo>
                  <a:pt x="273011" y="131318"/>
                </a:lnTo>
                <a:lnTo>
                  <a:pt x="274243" y="127025"/>
                </a:lnTo>
                <a:lnTo>
                  <a:pt x="278853" y="124561"/>
                </a:lnTo>
                <a:lnTo>
                  <a:pt x="301294" y="124561"/>
                </a:lnTo>
                <a:lnTo>
                  <a:pt x="309283" y="111950"/>
                </a:lnTo>
                <a:lnTo>
                  <a:pt x="299148" y="105194"/>
                </a:lnTo>
                <a:lnTo>
                  <a:pt x="297942" y="104419"/>
                </a:lnTo>
                <a:lnTo>
                  <a:pt x="294843" y="102425"/>
                </a:lnTo>
                <a:lnTo>
                  <a:pt x="283845" y="101955"/>
                </a:lnTo>
                <a:lnTo>
                  <a:pt x="279615" y="101968"/>
                </a:lnTo>
                <a:lnTo>
                  <a:pt x="261023" y="102730"/>
                </a:lnTo>
                <a:lnTo>
                  <a:pt x="232892" y="104305"/>
                </a:lnTo>
                <a:lnTo>
                  <a:pt x="229031" y="104419"/>
                </a:lnTo>
                <a:lnTo>
                  <a:pt x="227812" y="104267"/>
                </a:lnTo>
                <a:lnTo>
                  <a:pt x="227203" y="103962"/>
                </a:lnTo>
                <a:lnTo>
                  <a:pt x="224434" y="83058"/>
                </a:lnTo>
                <a:lnTo>
                  <a:pt x="223824" y="63068"/>
                </a:lnTo>
                <a:lnTo>
                  <a:pt x="224434" y="58762"/>
                </a:lnTo>
                <a:lnTo>
                  <a:pt x="225044" y="55994"/>
                </a:lnTo>
                <a:lnTo>
                  <a:pt x="234276" y="54457"/>
                </a:lnTo>
                <a:lnTo>
                  <a:pt x="250571" y="55079"/>
                </a:lnTo>
                <a:lnTo>
                  <a:pt x="262775" y="55219"/>
                </a:lnTo>
                <a:lnTo>
                  <a:pt x="269875" y="55041"/>
                </a:lnTo>
                <a:lnTo>
                  <a:pt x="273773" y="54457"/>
                </a:lnTo>
                <a:lnTo>
                  <a:pt x="274586" y="54343"/>
                </a:lnTo>
                <a:lnTo>
                  <a:pt x="279615" y="52920"/>
                </a:lnTo>
                <a:lnTo>
                  <a:pt x="287769" y="50457"/>
                </a:lnTo>
                <a:lnTo>
                  <a:pt x="287769" y="38785"/>
                </a:lnTo>
                <a:lnTo>
                  <a:pt x="281927" y="37553"/>
                </a:lnTo>
                <a:lnTo>
                  <a:pt x="278345" y="37007"/>
                </a:lnTo>
                <a:lnTo>
                  <a:pt x="272859" y="36626"/>
                </a:lnTo>
                <a:lnTo>
                  <a:pt x="208915" y="35013"/>
                </a:lnTo>
                <a:lnTo>
                  <a:pt x="204152" y="35191"/>
                </a:lnTo>
                <a:lnTo>
                  <a:pt x="201993" y="35699"/>
                </a:lnTo>
                <a:lnTo>
                  <a:pt x="198920" y="36931"/>
                </a:lnTo>
                <a:lnTo>
                  <a:pt x="199834" y="46469"/>
                </a:lnTo>
                <a:lnTo>
                  <a:pt x="203530" y="49542"/>
                </a:lnTo>
                <a:lnTo>
                  <a:pt x="206603" y="51689"/>
                </a:lnTo>
                <a:lnTo>
                  <a:pt x="207314" y="61468"/>
                </a:lnTo>
                <a:lnTo>
                  <a:pt x="207352" y="65430"/>
                </a:lnTo>
                <a:lnTo>
                  <a:pt x="207124" y="72021"/>
                </a:lnTo>
                <a:lnTo>
                  <a:pt x="206603" y="83667"/>
                </a:lnTo>
                <a:lnTo>
                  <a:pt x="205676" y="94742"/>
                </a:lnTo>
                <a:lnTo>
                  <a:pt x="205371" y="106426"/>
                </a:lnTo>
                <a:lnTo>
                  <a:pt x="255181" y="128562"/>
                </a:lnTo>
                <a:lnTo>
                  <a:pt x="255790" y="139928"/>
                </a:lnTo>
                <a:lnTo>
                  <a:pt x="256717" y="152539"/>
                </a:lnTo>
                <a:lnTo>
                  <a:pt x="258559" y="159918"/>
                </a:lnTo>
                <a:lnTo>
                  <a:pt x="261023" y="168224"/>
                </a:lnTo>
                <a:lnTo>
                  <a:pt x="259486" y="169913"/>
                </a:lnTo>
                <a:lnTo>
                  <a:pt x="258127" y="170891"/>
                </a:lnTo>
                <a:lnTo>
                  <a:pt x="254406" y="171386"/>
                </a:lnTo>
                <a:lnTo>
                  <a:pt x="245389" y="171577"/>
                </a:lnTo>
                <a:lnTo>
                  <a:pt x="214464" y="171640"/>
                </a:lnTo>
                <a:lnTo>
                  <a:pt x="206489" y="171894"/>
                </a:lnTo>
                <a:lnTo>
                  <a:pt x="183540" y="186664"/>
                </a:lnTo>
                <a:lnTo>
                  <a:pt x="194919" y="191579"/>
                </a:lnTo>
                <a:lnTo>
                  <a:pt x="261150" y="195808"/>
                </a:lnTo>
                <a:lnTo>
                  <a:pt x="294525" y="196202"/>
                </a:lnTo>
                <a:lnTo>
                  <a:pt x="321411" y="196088"/>
                </a:lnTo>
                <a:lnTo>
                  <a:pt x="327152" y="195808"/>
                </a:lnTo>
                <a:lnTo>
                  <a:pt x="340956" y="194348"/>
                </a:lnTo>
                <a:lnTo>
                  <a:pt x="347103" y="188201"/>
                </a:lnTo>
                <a:lnTo>
                  <a:pt x="347408" y="184518"/>
                </a:lnTo>
                <a:close/>
              </a:path>
              <a:path w="527684" h="249554">
                <a:moveTo>
                  <a:pt x="512508" y="229654"/>
                </a:moveTo>
                <a:lnTo>
                  <a:pt x="506272" y="191452"/>
                </a:lnTo>
                <a:lnTo>
                  <a:pt x="466217" y="176999"/>
                </a:lnTo>
                <a:lnTo>
                  <a:pt x="417131" y="177355"/>
                </a:lnTo>
                <a:lnTo>
                  <a:pt x="391375" y="191897"/>
                </a:lnTo>
                <a:lnTo>
                  <a:pt x="394754" y="194043"/>
                </a:lnTo>
                <a:lnTo>
                  <a:pt x="397217" y="195135"/>
                </a:lnTo>
                <a:lnTo>
                  <a:pt x="402945" y="195846"/>
                </a:lnTo>
                <a:lnTo>
                  <a:pt x="416331" y="196507"/>
                </a:lnTo>
                <a:lnTo>
                  <a:pt x="486067" y="198653"/>
                </a:lnTo>
                <a:lnTo>
                  <a:pt x="486676" y="221716"/>
                </a:lnTo>
                <a:lnTo>
                  <a:pt x="486676" y="234632"/>
                </a:lnTo>
                <a:lnTo>
                  <a:pt x="488835" y="245694"/>
                </a:lnTo>
                <a:lnTo>
                  <a:pt x="494055" y="249389"/>
                </a:lnTo>
                <a:lnTo>
                  <a:pt x="508203" y="249389"/>
                </a:lnTo>
                <a:lnTo>
                  <a:pt x="510667" y="240004"/>
                </a:lnTo>
                <a:lnTo>
                  <a:pt x="512038" y="234315"/>
                </a:lnTo>
                <a:lnTo>
                  <a:pt x="512508" y="229654"/>
                </a:lnTo>
                <a:close/>
              </a:path>
              <a:path w="527684" h="249554">
                <a:moveTo>
                  <a:pt x="527570" y="139928"/>
                </a:moveTo>
                <a:lnTo>
                  <a:pt x="522338" y="135940"/>
                </a:lnTo>
                <a:lnTo>
                  <a:pt x="520420" y="134404"/>
                </a:lnTo>
                <a:lnTo>
                  <a:pt x="519264" y="133477"/>
                </a:lnTo>
                <a:lnTo>
                  <a:pt x="506361" y="132245"/>
                </a:lnTo>
                <a:lnTo>
                  <a:pt x="489445" y="133172"/>
                </a:lnTo>
                <a:lnTo>
                  <a:pt x="486676" y="133172"/>
                </a:lnTo>
                <a:lnTo>
                  <a:pt x="478688" y="133477"/>
                </a:lnTo>
                <a:lnTo>
                  <a:pt x="472236" y="134404"/>
                </a:lnTo>
                <a:lnTo>
                  <a:pt x="464235" y="133172"/>
                </a:lnTo>
                <a:lnTo>
                  <a:pt x="462089" y="132245"/>
                </a:lnTo>
                <a:lnTo>
                  <a:pt x="459625" y="127635"/>
                </a:lnTo>
                <a:lnTo>
                  <a:pt x="459625" y="123939"/>
                </a:lnTo>
                <a:lnTo>
                  <a:pt x="459409" y="120561"/>
                </a:lnTo>
                <a:lnTo>
                  <a:pt x="459320" y="117182"/>
                </a:lnTo>
                <a:lnTo>
                  <a:pt x="458190" y="107340"/>
                </a:lnTo>
                <a:lnTo>
                  <a:pt x="458089" y="106426"/>
                </a:lnTo>
                <a:lnTo>
                  <a:pt x="476846" y="106426"/>
                </a:lnTo>
                <a:lnTo>
                  <a:pt x="487603" y="102425"/>
                </a:lnTo>
                <a:lnTo>
                  <a:pt x="492823" y="95351"/>
                </a:lnTo>
                <a:lnTo>
                  <a:pt x="491286" y="91655"/>
                </a:lnTo>
                <a:lnTo>
                  <a:pt x="490296" y="87896"/>
                </a:lnTo>
                <a:lnTo>
                  <a:pt x="489750" y="85826"/>
                </a:lnTo>
                <a:lnTo>
                  <a:pt x="481609" y="84747"/>
                </a:lnTo>
                <a:lnTo>
                  <a:pt x="476440" y="84162"/>
                </a:lnTo>
                <a:lnTo>
                  <a:pt x="470827" y="84112"/>
                </a:lnTo>
                <a:lnTo>
                  <a:pt x="461264" y="84721"/>
                </a:lnTo>
                <a:lnTo>
                  <a:pt x="444258" y="86131"/>
                </a:lnTo>
                <a:lnTo>
                  <a:pt x="423760" y="87363"/>
                </a:lnTo>
                <a:lnTo>
                  <a:pt x="413575" y="87871"/>
                </a:lnTo>
                <a:lnTo>
                  <a:pt x="407898" y="87858"/>
                </a:lnTo>
                <a:lnTo>
                  <a:pt x="405206" y="87363"/>
                </a:lnTo>
                <a:lnTo>
                  <a:pt x="402132" y="85826"/>
                </a:lnTo>
                <a:lnTo>
                  <a:pt x="401828" y="68910"/>
                </a:lnTo>
                <a:lnTo>
                  <a:pt x="407974" y="62141"/>
                </a:lnTo>
                <a:lnTo>
                  <a:pt x="435190" y="62064"/>
                </a:lnTo>
                <a:lnTo>
                  <a:pt x="441236" y="61468"/>
                </a:lnTo>
                <a:lnTo>
                  <a:pt x="447370" y="59880"/>
                </a:lnTo>
                <a:lnTo>
                  <a:pt x="471614" y="51384"/>
                </a:lnTo>
                <a:lnTo>
                  <a:pt x="474573" y="45758"/>
                </a:lnTo>
                <a:lnTo>
                  <a:pt x="478078" y="39395"/>
                </a:lnTo>
                <a:lnTo>
                  <a:pt x="475208" y="18186"/>
                </a:lnTo>
                <a:lnTo>
                  <a:pt x="474383" y="12026"/>
                </a:lnTo>
                <a:lnTo>
                  <a:pt x="469773" y="6807"/>
                </a:lnTo>
                <a:lnTo>
                  <a:pt x="428269" y="660"/>
                </a:lnTo>
                <a:lnTo>
                  <a:pt x="407606" y="0"/>
                </a:lnTo>
                <a:lnTo>
                  <a:pt x="396671" y="0"/>
                </a:lnTo>
                <a:lnTo>
                  <a:pt x="391858" y="876"/>
                </a:lnTo>
                <a:lnTo>
                  <a:pt x="389534" y="2806"/>
                </a:lnTo>
                <a:lnTo>
                  <a:pt x="386143" y="6184"/>
                </a:lnTo>
                <a:lnTo>
                  <a:pt x="386143" y="13258"/>
                </a:lnTo>
                <a:lnTo>
                  <a:pt x="394754" y="17259"/>
                </a:lnTo>
                <a:lnTo>
                  <a:pt x="412889" y="18796"/>
                </a:lnTo>
                <a:lnTo>
                  <a:pt x="459016" y="18186"/>
                </a:lnTo>
                <a:lnTo>
                  <a:pt x="459016" y="40627"/>
                </a:lnTo>
                <a:lnTo>
                  <a:pt x="415798" y="48806"/>
                </a:lnTo>
                <a:lnTo>
                  <a:pt x="408343" y="49631"/>
                </a:lnTo>
                <a:lnTo>
                  <a:pt x="403745" y="50609"/>
                </a:lnTo>
                <a:lnTo>
                  <a:pt x="399211" y="52158"/>
                </a:lnTo>
                <a:lnTo>
                  <a:pt x="391985" y="54762"/>
                </a:lnTo>
                <a:lnTo>
                  <a:pt x="388493" y="62064"/>
                </a:lnTo>
                <a:lnTo>
                  <a:pt x="384441" y="70307"/>
                </a:lnTo>
                <a:lnTo>
                  <a:pt x="382790" y="75653"/>
                </a:lnTo>
                <a:lnTo>
                  <a:pt x="383006" y="80975"/>
                </a:lnTo>
                <a:lnTo>
                  <a:pt x="384759" y="88747"/>
                </a:lnTo>
                <a:lnTo>
                  <a:pt x="415404" y="109232"/>
                </a:lnTo>
                <a:lnTo>
                  <a:pt x="446100" y="107340"/>
                </a:lnTo>
                <a:lnTo>
                  <a:pt x="445173" y="120561"/>
                </a:lnTo>
                <a:lnTo>
                  <a:pt x="444563" y="133477"/>
                </a:lnTo>
                <a:lnTo>
                  <a:pt x="365785" y="137134"/>
                </a:lnTo>
                <a:lnTo>
                  <a:pt x="364629" y="137160"/>
                </a:lnTo>
                <a:lnTo>
                  <a:pt x="362788" y="137160"/>
                </a:lnTo>
                <a:lnTo>
                  <a:pt x="362788" y="150698"/>
                </a:lnTo>
                <a:lnTo>
                  <a:pt x="403580" y="156502"/>
                </a:lnTo>
                <a:lnTo>
                  <a:pt x="421208" y="156552"/>
                </a:lnTo>
                <a:lnTo>
                  <a:pt x="481558" y="155829"/>
                </a:lnTo>
                <a:lnTo>
                  <a:pt x="497840" y="155308"/>
                </a:lnTo>
                <a:lnTo>
                  <a:pt x="505980" y="154330"/>
                </a:lnTo>
                <a:lnTo>
                  <a:pt x="522033" y="149161"/>
                </a:lnTo>
                <a:lnTo>
                  <a:pt x="527570" y="139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502359" y="5539870"/>
            <a:ext cx="340951" cy="23950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256463" y="5956173"/>
            <a:ext cx="435642" cy="174942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403221" y="1011247"/>
            <a:ext cx="836404" cy="249553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319186" y="285515"/>
            <a:ext cx="1009076" cy="20170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135647" y="3702693"/>
            <a:ext cx="431726" cy="16980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651580" y="3685322"/>
            <a:ext cx="470050" cy="2073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3201" y="768864"/>
            <a:ext cx="2786380" cy="498475"/>
          </a:xfrm>
          <a:custGeom>
            <a:avLst/>
            <a:gdLst/>
            <a:ahLst/>
            <a:cxnLst/>
            <a:rect l="l" t="t" r="r" b="b"/>
            <a:pathLst>
              <a:path w="2786379" h="498475">
                <a:moveTo>
                  <a:pt x="251345" y="116789"/>
                </a:moveTo>
                <a:lnTo>
                  <a:pt x="212940" y="97942"/>
                </a:lnTo>
                <a:lnTo>
                  <a:pt x="205689" y="98272"/>
                </a:lnTo>
                <a:lnTo>
                  <a:pt x="193738" y="99364"/>
                </a:lnTo>
                <a:lnTo>
                  <a:pt x="172643" y="101561"/>
                </a:lnTo>
                <a:lnTo>
                  <a:pt x="141427" y="105562"/>
                </a:lnTo>
                <a:lnTo>
                  <a:pt x="125196" y="107391"/>
                </a:lnTo>
                <a:lnTo>
                  <a:pt x="107899" y="39992"/>
                </a:lnTo>
                <a:lnTo>
                  <a:pt x="190296" y="42557"/>
                </a:lnTo>
                <a:lnTo>
                  <a:pt x="205016" y="42481"/>
                </a:lnTo>
                <a:lnTo>
                  <a:pt x="214020" y="41402"/>
                </a:lnTo>
                <a:lnTo>
                  <a:pt x="219252" y="39992"/>
                </a:lnTo>
                <a:lnTo>
                  <a:pt x="222783" y="39039"/>
                </a:lnTo>
                <a:lnTo>
                  <a:pt x="236753" y="34912"/>
                </a:lnTo>
                <a:lnTo>
                  <a:pt x="236753" y="15227"/>
                </a:lnTo>
                <a:lnTo>
                  <a:pt x="190411" y="8890"/>
                </a:lnTo>
                <a:lnTo>
                  <a:pt x="147015" y="6502"/>
                </a:lnTo>
                <a:lnTo>
                  <a:pt x="105994" y="5080"/>
                </a:lnTo>
                <a:lnTo>
                  <a:pt x="68541" y="5080"/>
                </a:lnTo>
                <a:lnTo>
                  <a:pt x="72351" y="24752"/>
                </a:lnTo>
                <a:lnTo>
                  <a:pt x="74193" y="36753"/>
                </a:lnTo>
                <a:lnTo>
                  <a:pt x="75133" y="46964"/>
                </a:lnTo>
                <a:lnTo>
                  <a:pt x="75476" y="60998"/>
                </a:lnTo>
                <a:lnTo>
                  <a:pt x="75603" y="98386"/>
                </a:lnTo>
                <a:lnTo>
                  <a:pt x="75679" y="101561"/>
                </a:lnTo>
                <a:lnTo>
                  <a:pt x="75933" y="105562"/>
                </a:lnTo>
                <a:lnTo>
                  <a:pt x="77431" y="119329"/>
                </a:lnTo>
                <a:lnTo>
                  <a:pt x="83146" y="130124"/>
                </a:lnTo>
                <a:lnTo>
                  <a:pt x="89496" y="136474"/>
                </a:lnTo>
                <a:lnTo>
                  <a:pt x="97739" y="145364"/>
                </a:lnTo>
                <a:lnTo>
                  <a:pt x="135826" y="149796"/>
                </a:lnTo>
                <a:lnTo>
                  <a:pt x="160528" y="148958"/>
                </a:lnTo>
                <a:lnTo>
                  <a:pt x="208826" y="141554"/>
                </a:lnTo>
                <a:lnTo>
                  <a:pt x="245643" y="125044"/>
                </a:lnTo>
                <a:lnTo>
                  <a:pt x="251345" y="116789"/>
                </a:lnTo>
                <a:close/>
              </a:path>
              <a:path w="2786379" h="498475">
                <a:moveTo>
                  <a:pt x="328155" y="429094"/>
                </a:moveTo>
                <a:lnTo>
                  <a:pt x="302425" y="413702"/>
                </a:lnTo>
                <a:lnTo>
                  <a:pt x="299516" y="413143"/>
                </a:lnTo>
                <a:lnTo>
                  <a:pt x="291922" y="412915"/>
                </a:lnTo>
                <a:lnTo>
                  <a:pt x="266204" y="413588"/>
                </a:lnTo>
                <a:lnTo>
                  <a:pt x="255638" y="413702"/>
                </a:lnTo>
                <a:lnTo>
                  <a:pt x="219608" y="413232"/>
                </a:lnTo>
                <a:lnTo>
                  <a:pt x="166281" y="414261"/>
                </a:lnTo>
                <a:lnTo>
                  <a:pt x="138049" y="414337"/>
                </a:lnTo>
                <a:lnTo>
                  <a:pt x="125539" y="413232"/>
                </a:lnTo>
                <a:lnTo>
                  <a:pt x="119329" y="410692"/>
                </a:lnTo>
                <a:lnTo>
                  <a:pt x="113614" y="406882"/>
                </a:lnTo>
                <a:lnTo>
                  <a:pt x="113614" y="370065"/>
                </a:lnTo>
                <a:lnTo>
                  <a:pt x="166293" y="371335"/>
                </a:lnTo>
                <a:lnTo>
                  <a:pt x="216662" y="371640"/>
                </a:lnTo>
                <a:lnTo>
                  <a:pt x="234137" y="370065"/>
                </a:lnTo>
                <a:lnTo>
                  <a:pt x="245554" y="369036"/>
                </a:lnTo>
                <a:lnTo>
                  <a:pt x="263855" y="361073"/>
                </a:lnTo>
                <a:lnTo>
                  <a:pt x="282448" y="345313"/>
                </a:lnTo>
                <a:lnTo>
                  <a:pt x="290703" y="337693"/>
                </a:lnTo>
                <a:lnTo>
                  <a:pt x="295783" y="321818"/>
                </a:lnTo>
                <a:lnTo>
                  <a:pt x="295783" y="304292"/>
                </a:lnTo>
                <a:lnTo>
                  <a:pt x="295783" y="293255"/>
                </a:lnTo>
                <a:lnTo>
                  <a:pt x="261670" y="264985"/>
                </a:lnTo>
                <a:lnTo>
                  <a:pt x="222186" y="262864"/>
                </a:lnTo>
                <a:lnTo>
                  <a:pt x="192951" y="262788"/>
                </a:lnTo>
                <a:lnTo>
                  <a:pt x="121627" y="264223"/>
                </a:lnTo>
                <a:lnTo>
                  <a:pt x="109677" y="265112"/>
                </a:lnTo>
                <a:lnTo>
                  <a:pt x="102184" y="266598"/>
                </a:lnTo>
                <a:lnTo>
                  <a:pt x="87426" y="268846"/>
                </a:lnTo>
                <a:lnTo>
                  <a:pt x="79260" y="270281"/>
                </a:lnTo>
                <a:lnTo>
                  <a:pt x="74790" y="271551"/>
                </a:lnTo>
                <a:lnTo>
                  <a:pt x="71081" y="273265"/>
                </a:lnTo>
                <a:lnTo>
                  <a:pt x="65379" y="276123"/>
                </a:lnTo>
                <a:lnTo>
                  <a:pt x="67271" y="293890"/>
                </a:lnTo>
                <a:lnTo>
                  <a:pt x="123583" y="304774"/>
                </a:lnTo>
                <a:lnTo>
                  <a:pt x="135394" y="305079"/>
                </a:lnTo>
                <a:lnTo>
                  <a:pt x="223380" y="304292"/>
                </a:lnTo>
                <a:lnTo>
                  <a:pt x="233108" y="304596"/>
                </a:lnTo>
                <a:lnTo>
                  <a:pt x="256425" y="306590"/>
                </a:lnTo>
                <a:lnTo>
                  <a:pt x="257060" y="312305"/>
                </a:lnTo>
                <a:lnTo>
                  <a:pt x="258330" y="318643"/>
                </a:lnTo>
                <a:lnTo>
                  <a:pt x="221437" y="333375"/>
                </a:lnTo>
                <a:lnTo>
                  <a:pt x="142582" y="338836"/>
                </a:lnTo>
                <a:lnTo>
                  <a:pt x="127850" y="339674"/>
                </a:lnTo>
                <a:lnTo>
                  <a:pt x="90131" y="352920"/>
                </a:lnTo>
                <a:lnTo>
                  <a:pt x="74549" y="381038"/>
                </a:lnTo>
                <a:lnTo>
                  <a:pt x="75209" y="399262"/>
                </a:lnTo>
                <a:lnTo>
                  <a:pt x="84010" y="437375"/>
                </a:lnTo>
                <a:lnTo>
                  <a:pt x="116255" y="463092"/>
                </a:lnTo>
                <a:lnTo>
                  <a:pt x="154241" y="467385"/>
                </a:lnTo>
                <a:lnTo>
                  <a:pt x="176060" y="467499"/>
                </a:lnTo>
                <a:lnTo>
                  <a:pt x="251548" y="466509"/>
                </a:lnTo>
                <a:lnTo>
                  <a:pt x="294195" y="464362"/>
                </a:lnTo>
                <a:lnTo>
                  <a:pt x="328155" y="448779"/>
                </a:lnTo>
                <a:lnTo>
                  <a:pt x="328155" y="429094"/>
                </a:lnTo>
                <a:close/>
              </a:path>
              <a:path w="2786379" h="498475">
                <a:moveTo>
                  <a:pt x="328155" y="182803"/>
                </a:moveTo>
                <a:lnTo>
                  <a:pt x="324802" y="180581"/>
                </a:lnTo>
                <a:lnTo>
                  <a:pt x="324345" y="180263"/>
                </a:lnTo>
                <a:lnTo>
                  <a:pt x="313105" y="174510"/>
                </a:lnTo>
                <a:lnTo>
                  <a:pt x="301091" y="172250"/>
                </a:lnTo>
                <a:lnTo>
                  <a:pt x="280873" y="173215"/>
                </a:lnTo>
                <a:lnTo>
                  <a:pt x="245008" y="177101"/>
                </a:lnTo>
                <a:lnTo>
                  <a:pt x="217068" y="179285"/>
                </a:lnTo>
                <a:lnTo>
                  <a:pt x="192874" y="180352"/>
                </a:lnTo>
                <a:lnTo>
                  <a:pt x="159042" y="180581"/>
                </a:lnTo>
                <a:lnTo>
                  <a:pt x="3810" y="179006"/>
                </a:lnTo>
                <a:lnTo>
                  <a:pt x="1905" y="193598"/>
                </a:lnTo>
                <a:lnTo>
                  <a:pt x="88861" y="222796"/>
                </a:lnTo>
                <a:lnTo>
                  <a:pt x="130975" y="227520"/>
                </a:lnTo>
                <a:lnTo>
                  <a:pt x="159156" y="229628"/>
                </a:lnTo>
                <a:lnTo>
                  <a:pt x="186156" y="229577"/>
                </a:lnTo>
                <a:lnTo>
                  <a:pt x="247065" y="226720"/>
                </a:lnTo>
                <a:lnTo>
                  <a:pt x="285305" y="222161"/>
                </a:lnTo>
                <a:lnTo>
                  <a:pt x="328155" y="205028"/>
                </a:lnTo>
                <a:lnTo>
                  <a:pt x="328155" y="182803"/>
                </a:lnTo>
                <a:close/>
              </a:path>
              <a:path w="2786379" h="498475">
                <a:moveTo>
                  <a:pt x="520471" y="290715"/>
                </a:moveTo>
                <a:lnTo>
                  <a:pt x="509054" y="272948"/>
                </a:lnTo>
                <a:lnTo>
                  <a:pt x="501434" y="272948"/>
                </a:lnTo>
                <a:lnTo>
                  <a:pt x="497865" y="272415"/>
                </a:lnTo>
                <a:lnTo>
                  <a:pt x="491909" y="268744"/>
                </a:lnTo>
                <a:lnTo>
                  <a:pt x="478802" y="258343"/>
                </a:lnTo>
                <a:lnTo>
                  <a:pt x="455739" y="239306"/>
                </a:lnTo>
                <a:lnTo>
                  <a:pt x="440220" y="226707"/>
                </a:lnTo>
                <a:lnTo>
                  <a:pt x="431609" y="219430"/>
                </a:lnTo>
                <a:lnTo>
                  <a:pt x="426808" y="214706"/>
                </a:lnTo>
                <a:lnTo>
                  <a:pt x="422732" y="209791"/>
                </a:lnTo>
                <a:lnTo>
                  <a:pt x="416382" y="201853"/>
                </a:lnTo>
                <a:lnTo>
                  <a:pt x="418922" y="192963"/>
                </a:lnTo>
                <a:lnTo>
                  <a:pt x="421119" y="183438"/>
                </a:lnTo>
                <a:lnTo>
                  <a:pt x="422249" y="176263"/>
                </a:lnTo>
                <a:lnTo>
                  <a:pt x="422668" y="167843"/>
                </a:lnTo>
                <a:lnTo>
                  <a:pt x="422656" y="141401"/>
                </a:lnTo>
                <a:lnTo>
                  <a:pt x="404952" y="111721"/>
                </a:lnTo>
                <a:lnTo>
                  <a:pt x="397967" y="118694"/>
                </a:lnTo>
                <a:lnTo>
                  <a:pt x="390994" y="125044"/>
                </a:lnTo>
                <a:lnTo>
                  <a:pt x="390994" y="142189"/>
                </a:lnTo>
                <a:lnTo>
                  <a:pt x="390740" y="153543"/>
                </a:lnTo>
                <a:lnTo>
                  <a:pt x="389013" y="166382"/>
                </a:lnTo>
                <a:lnTo>
                  <a:pt x="384302" y="188874"/>
                </a:lnTo>
                <a:lnTo>
                  <a:pt x="375119" y="229146"/>
                </a:lnTo>
                <a:lnTo>
                  <a:pt x="367030" y="266954"/>
                </a:lnTo>
                <a:lnTo>
                  <a:pt x="362788" y="288810"/>
                </a:lnTo>
                <a:lnTo>
                  <a:pt x="360972" y="303060"/>
                </a:lnTo>
                <a:lnTo>
                  <a:pt x="360210" y="318008"/>
                </a:lnTo>
                <a:lnTo>
                  <a:pt x="359829" y="332016"/>
                </a:lnTo>
                <a:lnTo>
                  <a:pt x="360718" y="339598"/>
                </a:lnTo>
                <a:lnTo>
                  <a:pt x="363816" y="343369"/>
                </a:lnTo>
                <a:lnTo>
                  <a:pt x="370039" y="345948"/>
                </a:lnTo>
                <a:lnTo>
                  <a:pt x="381469" y="348488"/>
                </a:lnTo>
                <a:lnTo>
                  <a:pt x="385914" y="345948"/>
                </a:lnTo>
                <a:lnTo>
                  <a:pt x="400011" y="309435"/>
                </a:lnTo>
                <a:lnTo>
                  <a:pt x="402412" y="262788"/>
                </a:lnTo>
                <a:lnTo>
                  <a:pt x="407492" y="259613"/>
                </a:lnTo>
                <a:lnTo>
                  <a:pt x="410667" y="258343"/>
                </a:lnTo>
                <a:lnTo>
                  <a:pt x="429069" y="270408"/>
                </a:lnTo>
                <a:lnTo>
                  <a:pt x="439229" y="280568"/>
                </a:lnTo>
                <a:lnTo>
                  <a:pt x="454647" y="295338"/>
                </a:lnTo>
                <a:lnTo>
                  <a:pt x="464934" y="303530"/>
                </a:lnTo>
                <a:lnTo>
                  <a:pt x="474751" y="308102"/>
                </a:lnTo>
                <a:lnTo>
                  <a:pt x="488734" y="311988"/>
                </a:lnTo>
                <a:lnTo>
                  <a:pt x="502399" y="315175"/>
                </a:lnTo>
                <a:lnTo>
                  <a:pt x="509917" y="314883"/>
                </a:lnTo>
                <a:lnTo>
                  <a:pt x="513994" y="309880"/>
                </a:lnTo>
                <a:lnTo>
                  <a:pt x="517296" y="298970"/>
                </a:lnTo>
                <a:lnTo>
                  <a:pt x="520471" y="290715"/>
                </a:lnTo>
                <a:close/>
              </a:path>
              <a:path w="2786379" h="498475">
                <a:moveTo>
                  <a:pt x="717410" y="373329"/>
                </a:moveTo>
                <a:lnTo>
                  <a:pt x="717283" y="368046"/>
                </a:lnTo>
                <a:lnTo>
                  <a:pt x="716254" y="358762"/>
                </a:lnTo>
                <a:lnTo>
                  <a:pt x="714070" y="342138"/>
                </a:lnTo>
                <a:lnTo>
                  <a:pt x="709917" y="315137"/>
                </a:lnTo>
                <a:lnTo>
                  <a:pt x="707009" y="292785"/>
                </a:lnTo>
                <a:lnTo>
                  <a:pt x="703897" y="262153"/>
                </a:lnTo>
                <a:lnTo>
                  <a:pt x="700176" y="221526"/>
                </a:lnTo>
                <a:lnTo>
                  <a:pt x="699465" y="213918"/>
                </a:lnTo>
                <a:lnTo>
                  <a:pt x="694969" y="160540"/>
                </a:lnTo>
                <a:lnTo>
                  <a:pt x="692010" y="132105"/>
                </a:lnTo>
                <a:lnTo>
                  <a:pt x="689292" y="119024"/>
                </a:lnTo>
                <a:lnTo>
                  <a:pt x="685507" y="111721"/>
                </a:lnTo>
                <a:lnTo>
                  <a:pt x="681697" y="104101"/>
                </a:lnTo>
                <a:lnTo>
                  <a:pt x="659587" y="135445"/>
                </a:lnTo>
                <a:lnTo>
                  <a:pt x="659384" y="196430"/>
                </a:lnTo>
                <a:lnTo>
                  <a:pt x="658685" y="212090"/>
                </a:lnTo>
                <a:lnTo>
                  <a:pt x="656805" y="218351"/>
                </a:lnTo>
                <a:lnTo>
                  <a:pt x="653135" y="220256"/>
                </a:lnTo>
                <a:lnTo>
                  <a:pt x="646785" y="221526"/>
                </a:lnTo>
                <a:lnTo>
                  <a:pt x="620991" y="220497"/>
                </a:lnTo>
                <a:lnTo>
                  <a:pt x="614451" y="220103"/>
                </a:lnTo>
                <a:lnTo>
                  <a:pt x="607974" y="219468"/>
                </a:lnTo>
                <a:lnTo>
                  <a:pt x="598551" y="218351"/>
                </a:lnTo>
                <a:lnTo>
                  <a:pt x="582676" y="216446"/>
                </a:lnTo>
                <a:lnTo>
                  <a:pt x="583946" y="213918"/>
                </a:lnTo>
                <a:lnTo>
                  <a:pt x="586066" y="211188"/>
                </a:lnTo>
                <a:lnTo>
                  <a:pt x="586562" y="206413"/>
                </a:lnTo>
                <a:lnTo>
                  <a:pt x="578650" y="157289"/>
                </a:lnTo>
                <a:lnTo>
                  <a:pt x="565277" y="119583"/>
                </a:lnTo>
                <a:lnTo>
                  <a:pt x="548398" y="112344"/>
                </a:lnTo>
                <a:lnTo>
                  <a:pt x="539521" y="112344"/>
                </a:lnTo>
                <a:lnTo>
                  <a:pt x="536981" y="117424"/>
                </a:lnTo>
                <a:lnTo>
                  <a:pt x="539521" y="126949"/>
                </a:lnTo>
                <a:lnTo>
                  <a:pt x="541743" y="136537"/>
                </a:lnTo>
                <a:lnTo>
                  <a:pt x="543090" y="151307"/>
                </a:lnTo>
                <a:lnTo>
                  <a:pt x="544068" y="181673"/>
                </a:lnTo>
                <a:lnTo>
                  <a:pt x="545236" y="238036"/>
                </a:lnTo>
                <a:lnTo>
                  <a:pt x="545312" y="264693"/>
                </a:lnTo>
                <a:lnTo>
                  <a:pt x="545820" y="311315"/>
                </a:lnTo>
                <a:lnTo>
                  <a:pt x="545871" y="340868"/>
                </a:lnTo>
                <a:lnTo>
                  <a:pt x="547128" y="347853"/>
                </a:lnTo>
                <a:lnTo>
                  <a:pt x="580771" y="347853"/>
                </a:lnTo>
                <a:lnTo>
                  <a:pt x="590931" y="288810"/>
                </a:lnTo>
                <a:lnTo>
                  <a:pt x="592201" y="264693"/>
                </a:lnTo>
                <a:lnTo>
                  <a:pt x="659485" y="262153"/>
                </a:lnTo>
                <a:lnTo>
                  <a:pt x="660120" y="281838"/>
                </a:lnTo>
                <a:lnTo>
                  <a:pt x="661339" y="344004"/>
                </a:lnTo>
                <a:lnTo>
                  <a:pt x="662736" y="376885"/>
                </a:lnTo>
                <a:lnTo>
                  <a:pt x="665200" y="391452"/>
                </a:lnTo>
                <a:lnTo>
                  <a:pt x="669632" y="398627"/>
                </a:lnTo>
                <a:lnTo>
                  <a:pt x="679145" y="409638"/>
                </a:lnTo>
                <a:lnTo>
                  <a:pt x="686219" y="412915"/>
                </a:lnTo>
                <a:lnTo>
                  <a:pt x="694359" y="408089"/>
                </a:lnTo>
                <a:lnTo>
                  <a:pt x="707085" y="394817"/>
                </a:lnTo>
                <a:lnTo>
                  <a:pt x="715975" y="385292"/>
                </a:lnTo>
                <a:lnTo>
                  <a:pt x="716927" y="378002"/>
                </a:lnTo>
                <a:lnTo>
                  <a:pt x="717410" y="373329"/>
                </a:lnTo>
                <a:close/>
              </a:path>
              <a:path w="2786379" h="498475">
                <a:moveTo>
                  <a:pt x="896797" y="175348"/>
                </a:moveTo>
                <a:lnTo>
                  <a:pt x="885977" y="128473"/>
                </a:lnTo>
                <a:lnTo>
                  <a:pt x="867283" y="105752"/>
                </a:lnTo>
                <a:lnTo>
                  <a:pt x="867283" y="168135"/>
                </a:lnTo>
                <a:lnTo>
                  <a:pt x="866635" y="173659"/>
                </a:lnTo>
                <a:lnTo>
                  <a:pt x="864501" y="180898"/>
                </a:lnTo>
                <a:lnTo>
                  <a:pt x="863231" y="185978"/>
                </a:lnTo>
                <a:lnTo>
                  <a:pt x="851166" y="197408"/>
                </a:lnTo>
                <a:lnTo>
                  <a:pt x="844829" y="201218"/>
                </a:lnTo>
                <a:lnTo>
                  <a:pt x="837311" y="205193"/>
                </a:lnTo>
                <a:lnTo>
                  <a:pt x="832332" y="206895"/>
                </a:lnTo>
                <a:lnTo>
                  <a:pt x="827646" y="206616"/>
                </a:lnTo>
                <a:lnTo>
                  <a:pt x="793407" y="185978"/>
                </a:lnTo>
                <a:lnTo>
                  <a:pt x="780719" y="154241"/>
                </a:lnTo>
                <a:lnTo>
                  <a:pt x="792137" y="136474"/>
                </a:lnTo>
                <a:lnTo>
                  <a:pt x="811822" y="123139"/>
                </a:lnTo>
                <a:lnTo>
                  <a:pt x="825144" y="122504"/>
                </a:lnTo>
                <a:lnTo>
                  <a:pt x="833043" y="122237"/>
                </a:lnTo>
                <a:lnTo>
                  <a:pt x="838314" y="122745"/>
                </a:lnTo>
                <a:lnTo>
                  <a:pt x="863866" y="151066"/>
                </a:lnTo>
                <a:lnTo>
                  <a:pt x="867283" y="168135"/>
                </a:lnTo>
                <a:lnTo>
                  <a:pt x="867283" y="105752"/>
                </a:lnTo>
                <a:lnTo>
                  <a:pt x="833983" y="86868"/>
                </a:lnTo>
                <a:lnTo>
                  <a:pt x="816914" y="86106"/>
                </a:lnTo>
                <a:lnTo>
                  <a:pt x="810590" y="86956"/>
                </a:lnTo>
                <a:lnTo>
                  <a:pt x="775525" y="105371"/>
                </a:lnTo>
                <a:lnTo>
                  <a:pt x="754468" y="140868"/>
                </a:lnTo>
                <a:lnTo>
                  <a:pt x="749046" y="168135"/>
                </a:lnTo>
                <a:lnTo>
                  <a:pt x="749109" y="177101"/>
                </a:lnTo>
                <a:lnTo>
                  <a:pt x="781037" y="225336"/>
                </a:lnTo>
                <a:lnTo>
                  <a:pt x="813130" y="242392"/>
                </a:lnTo>
                <a:lnTo>
                  <a:pt x="826249" y="241668"/>
                </a:lnTo>
                <a:lnTo>
                  <a:pt x="872032" y="225653"/>
                </a:lnTo>
                <a:lnTo>
                  <a:pt x="893927" y="186334"/>
                </a:lnTo>
                <a:lnTo>
                  <a:pt x="896797" y="175348"/>
                </a:lnTo>
                <a:close/>
              </a:path>
              <a:path w="2786379" h="498475">
                <a:moveTo>
                  <a:pt x="1016317" y="400964"/>
                </a:moveTo>
                <a:lnTo>
                  <a:pt x="1015746" y="391845"/>
                </a:lnTo>
                <a:lnTo>
                  <a:pt x="1014298" y="375145"/>
                </a:lnTo>
                <a:lnTo>
                  <a:pt x="1012710" y="352844"/>
                </a:lnTo>
                <a:lnTo>
                  <a:pt x="1011161" y="339598"/>
                </a:lnTo>
                <a:lnTo>
                  <a:pt x="1009027" y="331343"/>
                </a:lnTo>
                <a:lnTo>
                  <a:pt x="1008722" y="330149"/>
                </a:lnTo>
                <a:lnTo>
                  <a:pt x="983830" y="297700"/>
                </a:lnTo>
                <a:lnTo>
                  <a:pt x="976845" y="296291"/>
                </a:lnTo>
                <a:lnTo>
                  <a:pt x="976845" y="404342"/>
                </a:lnTo>
                <a:lnTo>
                  <a:pt x="910742" y="407276"/>
                </a:lnTo>
                <a:lnTo>
                  <a:pt x="880364" y="364985"/>
                </a:lnTo>
                <a:lnTo>
                  <a:pt x="876566" y="331343"/>
                </a:lnTo>
                <a:lnTo>
                  <a:pt x="920750" y="339115"/>
                </a:lnTo>
                <a:lnTo>
                  <a:pt x="946378" y="339598"/>
                </a:lnTo>
                <a:lnTo>
                  <a:pt x="975575" y="340233"/>
                </a:lnTo>
                <a:lnTo>
                  <a:pt x="976845" y="404342"/>
                </a:lnTo>
                <a:lnTo>
                  <a:pt x="976845" y="296291"/>
                </a:lnTo>
                <a:lnTo>
                  <a:pt x="973137" y="295529"/>
                </a:lnTo>
                <a:lnTo>
                  <a:pt x="962533" y="294563"/>
                </a:lnTo>
                <a:lnTo>
                  <a:pt x="945667" y="294627"/>
                </a:lnTo>
                <a:lnTo>
                  <a:pt x="886866" y="296481"/>
                </a:lnTo>
                <a:lnTo>
                  <a:pt x="835939" y="310400"/>
                </a:lnTo>
                <a:lnTo>
                  <a:pt x="838479" y="346583"/>
                </a:lnTo>
                <a:lnTo>
                  <a:pt x="839978" y="372910"/>
                </a:lnTo>
                <a:lnTo>
                  <a:pt x="844080" y="419303"/>
                </a:lnTo>
                <a:lnTo>
                  <a:pt x="871474" y="451739"/>
                </a:lnTo>
                <a:lnTo>
                  <a:pt x="939393" y="455752"/>
                </a:lnTo>
                <a:lnTo>
                  <a:pt x="1000328" y="455752"/>
                </a:lnTo>
                <a:lnTo>
                  <a:pt x="1015568" y="415772"/>
                </a:lnTo>
                <a:lnTo>
                  <a:pt x="1016279" y="407352"/>
                </a:lnTo>
                <a:lnTo>
                  <a:pt x="1016317" y="400964"/>
                </a:lnTo>
                <a:close/>
              </a:path>
              <a:path w="2786379" h="498475">
                <a:moveTo>
                  <a:pt x="1122603" y="158127"/>
                </a:moveTo>
                <a:lnTo>
                  <a:pt x="1119428" y="151612"/>
                </a:lnTo>
                <a:lnTo>
                  <a:pt x="1110145" y="142189"/>
                </a:lnTo>
                <a:lnTo>
                  <a:pt x="1108430" y="140284"/>
                </a:lnTo>
                <a:lnTo>
                  <a:pt x="1104430" y="135839"/>
                </a:lnTo>
                <a:lnTo>
                  <a:pt x="1094270" y="134886"/>
                </a:lnTo>
                <a:lnTo>
                  <a:pt x="1087945" y="134366"/>
                </a:lnTo>
                <a:lnTo>
                  <a:pt x="1081735" y="134289"/>
                </a:lnTo>
                <a:lnTo>
                  <a:pt x="1071956" y="134747"/>
                </a:lnTo>
                <a:lnTo>
                  <a:pt x="1054925" y="135839"/>
                </a:lnTo>
                <a:lnTo>
                  <a:pt x="1009218" y="140284"/>
                </a:lnTo>
                <a:lnTo>
                  <a:pt x="1007948" y="109181"/>
                </a:lnTo>
                <a:lnTo>
                  <a:pt x="999058" y="66014"/>
                </a:lnTo>
                <a:lnTo>
                  <a:pt x="991450" y="48234"/>
                </a:lnTo>
                <a:lnTo>
                  <a:pt x="974940" y="48234"/>
                </a:lnTo>
                <a:lnTo>
                  <a:pt x="969378" y="94221"/>
                </a:lnTo>
                <a:lnTo>
                  <a:pt x="969187" y="164769"/>
                </a:lnTo>
                <a:lnTo>
                  <a:pt x="968959" y="191693"/>
                </a:lnTo>
                <a:lnTo>
                  <a:pt x="969137" y="235115"/>
                </a:lnTo>
                <a:lnTo>
                  <a:pt x="977480" y="273583"/>
                </a:lnTo>
                <a:lnTo>
                  <a:pt x="986370" y="283730"/>
                </a:lnTo>
                <a:lnTo>
                  <a:pt x="999693" y="283730"/>
                </a:lnTo>
                <a:lnTo>
                  <a:pt x="1008583" y="273583"/>
                </a:lnTo>
                <a:lnTo>
                  <a:pt x="1013663" y="267868"/>
                </a:lnTo>
                <a:lnTo>
                  <a:pt x="1014920" y="259029"/>
                </a:lnTo>
                <a:lnTo>
                  <a:pt x="1015631" y="253466"/>
                </a:lnTo>
                <a:lnTo>
                  <a:pt x="1015682" y="247561"/>
                </a:lnTo>
                <a:lnTo>
                  <a:pt x="1015111" y="240055"/>
                </a:lnTo>
                <a:lnTo>
                  <a:pt x="1013663" y="225971"/>
                </a:lnTo>
                <a:lnTo>
                  <a:pt x="1011504" y="203542"/>
                </a:lnTo>
                <a:lnTo>
                  <a:pt x="1010653" y="191693"/>
                </a:lnTo>
                <a:lnTo>
                  <a:pt x="1010983" y="186512"/>
                </a:lnTo>
                <a:lnTo>
                  <a:pt x="1012393" y="184073"/>
                </a:lnTo>
                <a:lnTo>
                  <a:pt x="1013815" y="181889"/>
                </a:lnTo>
                <a:lnTo>
                  <a:pt x="1019060" y="180822"/>
                </a:lnTo>
                <a:lnTo>
                  <a:pt x="1032383" y="180594"/>
                </a:lnTo>
                <a:lnTo>
                  <a:pt x="1058087" y="180898"/>
                </a:lnTo>
                <a:lnTo>
                  <a:pt x="1072946" y="181978"/>
                </a:lnTo>
                <a:lnTo>
                  <a:pt x="1081659" y="182333"/>
                </a:lnTo>
                <a:lnTo>
                  <a:pt x="1119695" y="164769"/>
                </a:lnTo>
                <a:lnTo>
                  <a:pt x="1122603" y="158127"/>
                </a:lnTo>
                <a:close/>
              </a:path>
              <a:path w="2786379" h="498475">
                <a:moveTo>
                  <a:pt x="1345069" y="313410"/>
                </a:moveTo>
                <a:lnTo>
                  <a:pt x="1344790" y="303911"/>
                </a:lnTo>
                <a:lnTo>
                  <a:pt x="1343723" y="286905"/>
                </a:lnTo>
                <a:lnTo>
                  <a:pt x="1343279" y="265303"/>
                </a:lnTo>
                <a:lnTo>
                  <a:pt x="1342529" y="252158"/>
                </a:lnTo>
                <a:lnTo>
                  <a:pt x="1340954" y="242100"/>
                </a:lnTo>
                <a:lnTo>
                  <a:pt x="1338008" y="229781"/>
                </a:lnTo>
                <a:lnTo>
                  <a:pt x="1334706" y="219608"/>
                </a:lnTo>
                <a:lnTo>
                  <a:pt x="1333017" y="212648"/>
                </a:lnTo>
                <a:lnTo>
                  <a:pt x="1332382" y="205676"/>
                </a:lnTo>
                <a:lnTo>
                  <a:pt x="1332293" y="195503"/>
                </a:lnTo>
                <a:lnTo>
                  <a:pt x="1332141" y="186410"/>
                </a:lnTo>
                <a:lnTo>
                  <a:pt x="1331023" y="179870"/>
                </a:lnTo>
                <a:lnTo>
                  <a:pt x="1328013" y="172745"/>
                </a:lnTo>
                <a:lnTo>
                  <a:pt x="1327619" y="172021"/>
                </a:lnTo>
                <a:lnTo>
                  <a:pt x="1324876" y="166941"/>
                </a:lnTo>
                <a:lnTo>
                  <a:pt x="1322146" y="161861"/>
                </a:lnTo>
                <a:lnTo>
                  <a:pt x="1321511" y="161226"/>
                </a:lnTo>
                <a:lnTo>
                  <a:pt x="1313891" y="148526"/>
                </a:lnTo>
                <a:lnTo>
                  <a:pt x="1301826" y="145364"/>
                </a:lnTo>
                <a:lnTo>
                  <a:pt x="1300441" y="145034"/>
                </a:lnTo>
                <a:lnTo>
                  <a:pt x="1300441" y="255803"/>
                </a:lnTo>
                <a:lnTo>
                  <a:pt x="1300327" y="270192"/>
                </a:lnTo>
                <a:lnTo>
                  <a:pt x="1299286" y="288810"/>
                </a:lnTo>
                <a:lnTo>
                  <a:pt x="1297381" y="318643"/>
                </a:lnTo>
                <a:lnTo>
                  <a:pt x="1245971" y="320548"/>
                </a:lnTo>
                <a:lnTo>
                  <a:pt x="1194562" y="321818"/>
                </a:lnTo>
                <a:lnTo>
                  <a:pt x="1190790" y="256438"/>
                </a:lnTo>
                <a:lnTo>
                  <a:pt x="1188923" y="219608"/>
                </a:lnTo>
                <a:lnTo>
                  <a:pt x="1187577" y="197967"/>
                </a:lnTo>
                <a:lnTo>
                  <a:pt x="1186294" y="186804"/>
                </a:lnTo>
                <a:lnTo>
                  <a:pt x="1184402" y="177736"/>
                </a:lnTo>
                <a:lnTo>
                  <a:pt x="1181227" y="168846"/>
                </a:lnTo>
                <a:lnTo>
                  <a:pt x="1187577" y="166941"/>
                </a:lnTo>
                <a:lnTo>
                  <a:pt x="1206627" y="169481"/>
                </a:lnTo>
                <a:lnTo>
                  <a:pt x="1221790" y="172046"/>
                </a:lnTo>
                <a:lnTo>
                  <a:pt x="1232801" y="173367"/>
                </a:lnTo>
                <a:lnTo>
                  <a:pt x="1245006" y="173850"/>
                </a:lnTo>
                <a:lnTo>
                  <a:pt x="1263751" y="173926"/>
                </a:lnTo>
                <a:lnTo>
                  <a:pt x="1294218" y="172021"/>
                </a:lnTo>
                <a:lnTo>
                  <a:pt x="1297381" y="216446"/>
                </a:lnTo>
                <a:lnTo>
                  <a:pt x="1299565" y="240792"/>
                </a:lnTo>
                <a:lnTo>
                  <a:pt x="1300441" y="255803"/>
                </a:lnTo>
                <a:lnTo>
                  <a:pt x="1300441" y="145034"/>
                </a:lnTo>
                <a:lnTo>
                  <a:pt x="1293837" y="143408"/>
                </a:lnTo>
                <a:lnTo>
                  <a:pt x="1283106" y="141706"/>
                </a:lnTo>
                <a:lnTo>
                  <a:pt x="1224394" y="135204"/>
                </a:lnTo>
                <a:lnTo>
                  <a:pt x="1219949" y="135204"/>
                </a:lnTo>
                <a:lnTo>
                  <a:pt x="1192669" y="131851"/>
                </a:lnTo>
                <a:lnTo>
                  <a:pt x="1177823" y="129806"/>
                </a:lnTo>
                <a:lnTo>
                  <a:pt x="1170228" y="128244"/>
                </a:lnTo>
                <a:lnTo>
                  <a:pt x="1164729" y="126314"/>
                </a:lnTo>
                <a:lnTo>
                  <a:pt x="1155204" y="121234"/>
                </a:lnTo>
                <a:lnTo>
                  <a:pt x="1152029" y="131394"/>
                </a:lnTo>
                <a:lnTo>
                  <a:pt x="1149896" y="137007"/>
                </a:lnTo>
                <a:lnTo>
                  <a:pt x="1149172" y="150114"/>
                </a:lnTo>
                <a:lnTo>
                  <a:pt x="1149896" y="180848"/>
                </a:lnTo>
                <a:lnTo>
                  <a:pt x="1152029" y="239306"/>
                </a:lnTo>
                <a:lnTo>
                  <a:pt x="1153160" y="282105"/>
                </a:lnTo>
                <a:lnTo>
                  <a:pt x="1155522" y="327850"/>
                </a:lnTo>
                <a:lnTo>
                  <a:pt x="1177417" y="361810"/>
                </a:lnTo>
                <a:lnTo>
                  <a:pt x="1217041" y="365594"/>
                </a:lnTo>
                <a:lnTo>
                  <a:pt x="1242161" y="365620"/>
                </a:lnTo>
                <a:lnTo>
                  <a:pt x="1305636" y="367525"/>
                </a:lnTo>
                <a:lnTo>
                  <a:pt x="1325321" y="346583"/>
                </a:lnTo>
                <a:lnTo>
                  <a:pt x="1334160" y="337654"/>
                </a:lnTo>
                <a:lnTo>
                  <a:pt x="1338961" y="332295"/>
                </a:lnTo>
                <a:lnTo>
                  <a:pt x="1341386" y="328371"/>
                </a:lnTo>
                <a:lnTo>
                  <a:pt x="1343088" y="323723"/>
                </a:lnTo>
                <a:lnTo>
                  <a:pt x="1343647" y="321818"/>
                </a:lnTo>
                <a:lnTo>
                  <a:pt x="1344523" y="318871"/>
                </a:lnTo>
                <a:lnTo>
                  <a:pt x="1345069" y="313410"/>
                </a:lnTo>
                <a:close/>
              </a:path>
              <a:path w="2786379" h="498475">
                <a:moveTo>
                  <a:pt x="1568411" y="232956"/>
                </a:moveTo>
                <a:lnTo>
                  <a:pt x="1509382" y="225336"/>
                </a:lnTo>
                <a:lnTo>
                  <a:pt x="1457337" y="225336"/>
                </a:lnTo>
                <a:lnTo>
                  <a:pt x="1454162" y="180263"/>
                </a:lnTo>
                <a:lnTo>
                  <a:pt x="1448231" y="132600"/>
                </a:lnTo>
                <a:lnTo>
                  <a:pt x="1434287" y="93510"/>
                </a:lnTo>
                <a:lnTo>
                  <a:pt x="1419250" y="90766"/>
                </a:lnTo>
                <a:lnTo>
                  <a:pt x="1417980" y="93306"/>
                </a:lnTo>
                <a:lnTo>
                  <a:pt x="1416888" y="96253"/>
                </a:lnTo>
                <a:lnTo>
                  <a:pt x="1416316" y="112115"/>
                </a:lnTo>
                <a:lnTo>
                  <a:pt x="1416215" y="132600"/>
                </a:lnTo>
                <a:lnTo>
                  <a:pt x="1416100" y="180263"/>
                </a:lnTo>
                <a:lnTo>
                  <a:pt x="1416100" y="295897"/>
                </a:lnTo>
                <a:lnTo>
                  <a:pt x="1416748" y="345922"/>
                </a:lnTo>
                <a:lnTo>
                  <a:pt x="1428140" y="386562"/>
                </a:lnTo>
                <a:lnTo>
                  <a:pt x="1440116" y="394347"/>
                </a:lnTo>
                <a:lnTo>
                  <a:pt x="1444828" y="394068"/>
                </a:lnTo>
                <a:lnTo>
                  <a:pt x="1460512" y="388467"/>
                </a:lnTo>
                <a:lnTo>
                  <a:pt x="1462100" y="379590"/>
                </a:lnTo>
                <a:lnTo>
                  <a:pt x="1462989" y="373811"/>
                </a:lnTo>
                <a:lnTo>
                  <a:pt x="1463255" y="366737"/>
                </a:lnTo>
                <a:lnTo>
                  <a:pt x="1462862" y="353695"/>
                </a:lnTo>
                <a:lnTo>
                  <a:pt x="1461782" y="330073"/>
                </a:lnTo>
                <a:lnTo>
                  <a:pt x="1460512" y="272948"/>
                </a:lnTo>
                <a:lnTo>
                  <a:pt x="1524812" y="272872"/>
                </a:lnTo>
                <a:lnTo>
                  <a:pt x="1568411" y="263423"/>
                </a:lnTo>
                <a:lnTo>
                  <a:pt x="1568411" y="232956"/>
                </a:lnTo>
                <a:close/>
              </a:path>
              <a:path w="2786379" h="498475">
                <a:moveTo>
                  <a:pt x="1846541" y="75793"/>
                </a:moveTo>
                <a:lnTo>
                  <a:pt x="1846427" y="60617"/>
                </a:lnTo>
                <a:lnTo>
                  <a:pt x="1845779" y="45466"/>
                </a:lnTo>
                <a:lnTo>
                  <a:pt x="1843570" y="35826"/>
                </a:lnTo>
                <a:lnTo>
                  <a:pt x="1841093" y="32118"/>
                </a:lnTo>
                <a:lnTo>
                  <a:pt x="1838045" y="27546"/>
                </a:lnTo>
                <a:lnTo>
                  <a:pt x="1827390" y="16497"/>
                </a:lnTo>
                <a:lnTo>
                  <a:pt x="1818500" y="7620"/>
                </a:lnTo>
                <a:lnTo>
                  <a:pt x="1818500" y="45059"/>
                </a:lnTo>
                <a:lnTo>
                  <a:pt x="1817547" y="62204"/>
                </a:lnTo>
                <a:lnTo>
                  <a:pt x="1792681" y="97904"/>
                </a:lnTo>
                <a:lnTo>
                  <a:pt x="1785454" y="99174"/>
                </a:lnTo>
                <a:lnTo>
                  <a:pt x="1774393" y="99021"/>
                </a:lnTo>
                <a:lnTo>
                  <a:pt x="1740433" y="74269"/>
                </a:lnTo>
                <a:lnTo>
                  <a:pt x="1744878" y="46964"/>
                </a:lnTo>
                <a:lnTo>
                  <a:pt x="1784540" y="32372"/>
                </a:lnTo>
                <a:lnTo>
                  <a:pt x="1795843" y="32118"/>
                </a:lnTo>
                <a:lnTo>
                  <a:pt x="1802358" y="32689"/>
                </a:lnTo>
                <a:lnTo>
                  <a:pt x="1806549" y="34696"/>
                </a:lnTo>
                <a:lnTo>
                  <a:pt x="1810880" y="38722"/>
                </a:lnTo>
                <a:lnTo>
                  <a:pt x="1818500" y="45059"/>
                </a:lnTo>
                <a:lnTo>
                  <a:pt x="1816595" y="5715"/>
                </a:lnTo>
                <a:lnTo>
                  <a:pt x="1783588" y="0"/>
                </a:lnTo>
                <a:lnTo>
                  <a:pt x="1768690" y="762"/>
                </a:lnTo>
                <a:lnTo>
                  <a:pt x="1720113" y="19037"/>
                </a:lnTo>
                <a:lnTo>
                  <a:pt x="1705140" y="77025"/>
                </a:lnTo>
                <a:lnTo>
                  <a:pt x="1706118" y="89852"/>
                </a:lnTo>
                <a:lnTo>
                  <a:pt x="1741474" y="126885"/>
                </a:lnTo>
                <a:lnTo>
                  <a:pt x="1766100" y="133972"/>
                </a:lnTo>
                <a:lnTo>
                  <a:pt x="1787398" y="131394"/>
                </a:lnTo>
                <a:lnTo>
                  <a:pt x="1830565" y="106641"/>
                </a:lnTo>
                <a:lnTo>
                  <a:pt x="1844929" y="85648"/>
                </a:lnTo>
                <a:lnTo>
                  <a:pt x="1846541" y="75793"/>
                </a:lnTo>
                <a:close/>
              </a:path>
              <a:path w="2786379" h="498475">
                <a:moveTo>
                  <a:pt x="1940369" y="454482"/>
                </a:moveTo>
                <a:lnTo>
                  <a:pt x="1914194" y="418287"/>
                </a:lnTo>
                <a:lnTo>
                  <a:pt x="1878355" y="416737"/>
                </a:lnTo>
                <a:lnTo>
                  <a:pt x="1801583" y="417588"/>
                </a:lnTo>
                <a:lnTo>
                  <a:pt x="1767522" y="417550"/>
                </a:lnTo>
                <a:lnTo>
                  <a:pt x="1728571" y="406844"/>
                </a:lnTo>
                <a:lnTo>
                  <a:pt x="1726463" y="388467"/>
                </a:lnTo>
                <a:lnTo>
                  <a:pt x="1726463" y="370065"/>
                </a:lnTo>
                <a:lnTo>
                  <a:pt x="1789163" y="370954"/>
                </a:lnTo>
                <a:lnTo>
                  <a:pt x="1805012" y="370382"/>
                </a:lnTo>
                <a:lnTo>
                  <a:pt x="1843252" y="364350"/>
                </a:lnTo>
                <a:lnTo>
                  <a:pt x="1884489" y="353466"/>
                </a:lnTo>
                <a:lnTo>
                  <a:pt x="1902282" y="307225"/>
                </a:lnTo>
                <a:lnTo>
                  <a:pt x="1903031" y="295160"/>
                </a:lnTo>
                <a:lnTo>
                  <a:pt x="1903196" y="290169"/>
                </a:lnTo>
                <a:lnTo>
                  <a:pt x="1880704" y="255168"/>
                </a:lnTo>
                <a:lnTo>
                  <a:pt x="1870798" y="253111"/>
                </a:lnTo>
                <a:lnTo>
                  <a:pt x="1865477" y="251993"/>
                </a:lnTo>
                <a:lnTo>
                  <a:pt x="1847100" y="252984"/>
                </a:lnTo>
                <a:lnTo>
                  <a:pt x="1841271" y="253111"/>
                </a:lnTo>
                <a:lnTo>
                  <a:pt x="1833422" y="252984"/>
                </a:lnTo>
                <a:lnTo>
                  <a:pt x="1820405" y="252628"/>
                </a:lnTo>
                <a:lnTo>
                  <a:pt x="1761375" y="254063"/>
                </a:lnTo>
                <a:lnTo>
                  <a:pt x="1721383" y="256438"/>
                </a:lnTo>
                <a:lnTo>
                  <a:pt x="1681086" y="265328"/>
                </a:lnTo>
                <a:lnTo>
                  <a:pt x="1673352" y="272554"/>
                </a:lnTo>
                <a:lnTo>
                  <a:pt x="1674342" y="277202"/>
                </a:lnTo>
                <a:lnTo>
                  <a:pt x="1709013" y="298335"/>
                </a:lnTo>
                <a:lnTo>
                  <a:pt x="1738172" y="300710"/>
                </a:lnTo>
                <a:lnTo>
                  <a:pt x="1758061" y="300126"/>
                </a:lnTo>
                <a:lnTo>
                  <a:pt x="1860397" y="295160"/>
                </a:lnTo>
                <a:lnTo>
                  <a:pt x="1860397" y="319278"/>
                </a:lnTo>
                <a:lnTo>
                  <a:pt x="1821992" y="334518"/>
                </a:lnTo>
                <a:lnTo>
                  <a:pt x="1747177" y="337731"/>
                </a:lnTo>
                <a:lnTo>
                  <a:pt x="1734921" y="337972"/>
                </a:lnTo>
                <a:lnTo>
                  <a:pt x="1693989" y="359194"/>
                </a:lnTo>
                <a:lnTo>
                  <a:pt x="1687626" y="406844"/>
                </a:lnTo>
                <a:lnTo>
                  <a:pt x="1687728" y="413550"/>
                </a:lnTo>
                <a:lnTo>
                  <a:pt x="1706600" y="449694"/>
                </a:lnTo>
                <a:lnTo>
                  <a:pt x="1744535" y="468655"/>
                </a:lnTo>
                <a:lnTo>
                  <a:pt x="1783118" y="471982"/>
                </a:lnTo>
                <a:lnTo>
                  <a:pt x="1828660" y="472262"/>
                </a:lnTo>
                <a:lnTo>
                  <a:pt x="1865553" y="472147"/>
                </a:lnTo>
                <a:lnTo>
                  <a:pt x="1906574" y="470077"/>
                </a:lnTo>
                <a:lnTo>
                  <a:pt x="1934019" y="464007"/>
                </a:lnTo>
                <a:lnTo>
                  <a:pt x="1940369" y="454482"/>
                </a:lnTo>
                <a:close/>
              </a:path>
              <a:path w="2786379" h="498475">
                <a:moveTo>
                  <a:pt x="1946719" y="182803"/>
                </a:moveTo>
                <a:lnTo>
                  <a:pt x="1943176" y="170421"/>
                </a:lnTo>
                <a:lnTo>
                  <a:pt x="1942909" y="169481"/>
                </a:lnTo>
                <a:lnTo>
                  <a:pt x="1939734" y="161861"/>
                </a:lnTo>
                <a:lnTo>
                  <a:pt x="1927364" y="161226"/>
                </a:lnTo>
                <a:lnTo>
                  <a:pt x="1919732" y="160959"/>
                </a:lnTo>
                <a:lnTo>
                  <a:pt x="1912721" y="161467"/>
                </a:lnTo>
                <a:lnTo>
                  <a:pt x="1902320" y="163283"/>
                </a:lnTo>
                <a:lnTo>
                  <a:pt x="1884514" y="166941"/>
                </a:lnTo>
                <a:lnTo>
                  <a:pt x="1867789" y="169125"/>
                </a:lnTo>
                <a:lnTo>
                  <a:pt x="1850021" y="170002"/>
                </a:lnTo>
                <a:lnTo>
                  <a:pt x="1600149" y="168846"/>
                </a:lnTo>
                <a:lnTo>
                  <a:pt x="1600149" y="190423"/>
                </a:lnTo>
                <a:lnTo>
                  <a:pt x="1609674" y="197408"/>
                </a:lnTo>
                <a:lnTo>
                  <a:pt x="1626819" y="201218"/>
                </a:lnTo>
                <a:lnTo>
                  <a:pt x="1670088" y="211836"/>
                </a:lnTo>
                <a:lnTo>
                  <a:pt x="1704086" y="217081"/>
                </a:lnTo>
                <a:lnTo>
                  <a:pt x="1746415" y="218528"/>
                </a:lnTo>
                <a:lnTo>
                  <a:pt x="1840420" y="217309"/>
                </a:lnTo>
                <a:lnTo>
                  <a:pt x="1900313" y="212496"/>
                </a:lnTo>
                <a:lnTo>
                  <a:pt x="1942909" y="200583"/>
                </a:lnTo>
                <a:lnTo>
                  <a:pt x="1946719" y="182803"/>
                </a:lnTo>
                <a:close/>
              </a:path>
              <a:path w="2786379" h="498475">
                <a:moveTo>
                  <a:pt x="2126983" y="59664"/>
                </a:moveTo>
                <a:lnTo>
                  <a:pt x="2114918" y="48234"/>
                </a:lnTo>
                <a:lnTo>
                  <a:pt x="2102866" y="48869"/>
                </a:lnTo>
                <a:lnTo>
                  <a:pt x="2089835" y="49987"/>
                </a:lnTo>
                <a:lnTo>
                  <a:pt x="2079536" y="50622"/>
                </a:lnTo>
                <a:lnTo>
                  <a:pt x="2066620" y="51015"/>
                </a:lnTo>
                <a:lnTo>
                  <a:pt x="2045741" y="51409"/>
                </a:lnTo>
                <a:lnTo>
                  <a:pt x="2025002" y="52603"/>
                </a:lnTo>
                <a:lnTo>
                  <a:pt x="2013127" y="53759"/>
                </a:lnTo>
                <a:lnTo>
                  <a:pt x="2005660" y="55562"/>
                </a:lnTo>
                <a:lnTo>
                  <a:pt x="1998129" y="58712"/>
                </a:lnTo>
                <a:lnTo>
                  <a:pt x="1986076" y="64109"/>
                </a:lnTo>
                <a:lnTo>
                  <a:pt x="1989874" y="76174"/>
                </a:lnTo>
                <a:lnTo>
                  <a:pt x="2029866" y="89814"/>
                </a:lnTo>
                <a:lnTo>
                  <a:pt x="2065655" y="91998"/>
                </a:lnTo>
                <a:lnTo>
                  <a:pt x="2080653" y="90309"/>
                </a:lnTo>
                <a:lnTo>
                  <a:pt x="2102866" y="86321"/>
                </a:lnTo>
                <a:lnTo>
                  <a:pt x="2115553" y="84416"/>
                </a:lnTo>
                <a:lnTo>
                  <a:pt x="2125078" y="77444"/>
                </a:lnTo>
                <a:lnTo>
                  <a:pt x="2125713" y="69824"/>
                </a:lnTo>
                <a:lnTo>
                  <a:pt x="2126983" y="59664"/>
                </a:lnTo>
                <a:close/>
              </a:path>
              <a:path w="2786379" h="498475">
                <a:moveTo>
                  <a:pt x="2136660" y="270522"/>
                </a:moveTo>
                <a:lnTo>
                  <a:pt x="2126310" y="226961"/>
                </a:lnTo>
                <a:lnTo>
                  <a:pt x="2109012" y="210134"/>
                </a:lnTo>
                <a:lnTo>
                  <a:pt x="2109012" y="253111"/>
                </a:lnTo>
                <a:lnTo>
                  <a:pt x="2106676" y="259956"/>
                </a:lnTo>
                <a:lnTo>
                  <a:pt x="2099373" y="269773"/>
                </a:lnTo>
                <a:lnTo>
                  <a:pt x="2091486" y="279234"/>
                </a:lnTo>
                <a:lnTo>
                  <a:pt x="2085047" y="283578"/>
                </a:lnTo>
                <a:lnTo>
                  <a:pt x="2076653" y="283870"/>
                </a:lnTo>
                <a:lnTo>
                  <a:pt x="2062873" y="281203"/>
                </a:lnTo>
                <a:lnTo>
                  <a:pt x="2030501" y="258343"/>
                </a:lnTo>
                <a:lnTo>
                  <a:pt x="2030501" y="247561"/>
                </a:lnTo>
                <a:lnTo>
                  <a:pt x="2059165" y="222021"/>
                </a:lnTo>
                <a:lnTo>
                  <a:pt x="2069858" y="218414"/>
                </a:lnTo>
                <a:lnTo>
                  <a:pt x="2076526" y="218986"/>
                </a:lnTo>
                <a:lnTo>
                  <a:pt x="2083104" y="219964"/>
                </a:lnTo>
                <a:lnTo>
                  <a:pt x="2087587" y="222008"/>
                </a:lnTo>
                <a:lnTo>
                  <a:pt x="2092007" y="226669"/>
                </a:lnTo>
                <a:lnTo>
                  <a:pt x="2098421" y="235496"/>
                </a:lnTo>
                <a:lnTo>
                  <a:pt x="2106282" y="246024"/>
                </a:lnTo>
                <a:lnTo>
                  <a:pt x="2088972" y="193357"/>
                </a:lnTo>
                <a:lnTo>
                  <a:pt x="2058911" y="181940"/>
                </a:lnTo>
                <a:lnTo>
                  <a:pt x="2053882" y="183095"/>
                </a:lnTo>
                <a:lnTo>
                  <a:pt x="2008784" y="211924"/>
                </a:lnTo>
                <a:lnTo>
                  <a:pt x="2000148" y="232422"/>
                </a:lnTo>
                <a:lnTo>
                  <a:pt x="2000262" y="244030"/>
                </a:lnTo>
                <a:lnTo>
                  <a:pt x="2003958" y="284010"/>
                </a:lnTo>
                <a:lnTo>
                  <a:pt x="2040890" y="311670"/>
                </a:lnTo>
                <a:lnTo>
                  <a:pt x="2090026" y="313766"/>
                </a:lnTo>
                <a:lnTo>
                  <a:pt x="2100961" y="312775"/>
                </a:lnTo>
                <a:lnTo>
                  <a:pt x="2133600" y="283870"/>
                </a:lnTo>
                <a:lnTo>
                  <a:pt x="2135505" y="281076"/>
                </a:lnTo>
                <a:lnTo>
                  <a:pt x="2136660" y="270522"/>
                </a:lnTo>
                <a:close/>
              </a:path>
              <a:path w="2786379" h="498475">
                <a:moveTo>
                  <a:pt x="2172043" y="126949"/>
                </a:moveTo>
                <a:lnTo>
                  <a:pt x="2124252" y="113169"/>
                </a:lnTo>
                <a:lnTo>
                  <a:pt x="2029320" y="111696"/>
                </a:lnTo>
                <a:lnTo>
                  <a:pt x="2003767" y="111874"/>
                </a:lnTo>
                <a:lnTo>
                  <a:pt x="1991410" y="113245"/>
                </a:lnTo>
                <a:lnTo>
                  <a:pt x="1976551" y="118694"/>
                </a:lnTo>
                <a:lnTo>
                  <a:pt x="1978456" y="144094"/>
                </a:lnTo>
                <a:lnTo>
                  <a:pt x="1986711" y="146621"/>
                </a:lnTo>
                <a:lnTo>
                  <a:pt x="1994446" y="149948"/>
                </a:lnTo>
                <a:lnTo>
                  <a:pt x="2005749" y="151790"/>
                </a:lnTo>
                <a:lnTo>
                  <a:pt x="2028482" y="152781"/>
                </a:lnTo>
                <a:lnTo>
                  <a:pt x="2112518" y="154279"/>
                </a:lnTo>
                <a:lnTo>
                  <a:pt x="2135390" y="154165"/>
                </a:lnTo>
                <a:lnTo>
                  <a:pt x="2147074" y="152984"/>
                </a:lnTo>
                <a:lnTo>
                  <a:pt x="2155545" y="150431"/>
                </a:lnTo>
                <a:lnTo>
                  <a:pt x="2166975" y="145986"/>
                </a:lnTo>
                <a:lnTo>
                  <a:pt x="2172043" y="126949"/>
                </a:lnTo>
                <a:close/>
              </a:path>
              <a:path w="2786379" h="498475">
                <a:moveTo>
                  <a:pt x="2308034" y="469569"/>
                </a:moveTo>
                <a:lnTo>
                  <a:pt x="2300897" y="397357"/>
                </a:lnTo>
                <a:lnTo>
                  <a:pt x="2283764" y="355460"/>
                </a:lnTo>
                <a:lnTo>
                  <a:pt x="2237295" y="343433"/>
                </a:lnTo>
                <a:lnTo>
                  <a:pt x="2215845" y="343408"/>
                </a:lnTo>
                <a:lnTo>
                  <a:pt x="2184654" y="344208"/>
                </a:lnTo>
                <a:lnTo>
                  <a:pt x="2144166" y="346532"/>
                </a:lnTo>
                <a:lnTo>
                  <a:pt x="2095449" y="351409"/>
                </a:lnTo>
                <a:lnTo>
                  <a:pt x="2055888" y="364985"/>
                </a:lnTo>
                <a:lnTo>
                  <a:pt x="2060968" y="377050"/>
                </a:lnTo>
                <a:lnTo>
                  <a:pt x="2063127" y="382955"/>
                </a:lnTo>
                <a:lnTo>
                  <a:pt x="2111832" y="391134"/>
                </a:lnTo>
                <a:lnTo>
                  <a:pt x="2134095" y="390804"/>
                </a:lnTo>
                <a:lnTo>
                  <a:pt x="2255202" y="387197"/>
                </a:lnTo>
                <a:lnTo>
                  <a:pt x="2257107" y="436714"/>
                </a:lnTo>
                <a:lnTo>
                  <a:pt x="2259952" y="479564"/>
                </a:lnTo>
                <a:lnTo>
                  <a:pt x="2272969" y="492569"/>
                </a:lnTo>
                <a:lnTo>
                  <a:pt x="2283129" y="498284"/>
                </a:lnTo>
                <a:lnTo>
                  <a:pt x="2290737" y="497649"/>
                </a:lnTo>
                <a:lnTo>
                  <a:pt x="2297087" y="491299"/>
                </a:lnTo>
                <a:lnTo>
                  <a:pt x="2304999" y="482333"/>
                </a:lnTo>
                <a:lnTo>
                  <a:pt x="2308034" y="469569"/>
                </a:lnTo>
                <a:close/>
              </a:path>
              <a:path w="2786379" h="498475">
                <a:moveTo>
                  <a:pt x="2368816" y="206298"/>
                </a:moveTo>
                <a:lnTo>
                  <a:pt x="2357704" y="169557"/>
                </a:lnTo>
                <a:lnTo>
                  <a:pt x="2308517" y="166306"/>
                </a:lnTo>
                <a:lnTo>
                  <a:pt x="2278684" y="166306"/>
                </a:lnTo>
                <a:lnTo>
                  <a:pt x="2275509" y="133934"/>
                </a:lnTo>
                <a:lnTo>
                  <a:pt x="2273897" y="114300"/>
                </a:lnTo>
                <a:lnTo>
                  <a:pt x="2272182" y="102984"/>
                </a:lnTo>
                <a:lnTo>
                  <a:pt x="2269274" y="95770"/>
                </a:lnTo>
                <a:lnTo>
                  <a:pt x="2264079" y="88226"/>
                </a:lnTo>
                <a:lnTo>
                  <a:pt x="2257729" y="78066"/>
                </a:lnTo>
                <a:lnTo>
                  <a:pt x="2241232" y="72999"/>
                </a:lnTo>
                <a:lnTo>
                  <a:pt x="2238057" y="78066"/>
                </a:lnTo>
                <a:lnTo>
                  <a:pt x="2236317" y="83261"/>
                </a:lnTo>
                <a:lnTo>
                  <a:pt x="2236038" y="95732"/>
                </a:lnTo>
                <a:lnTo>
                  <a:pt x="2237473" y="125298"/>
                </a:lnTo>
                <a:lnTo>
                  <a:pt x="2240915" y="181533"/>
                </a:lnTo>
                <a:lnTo>
                  <a:pt x="2244458" y="237832"/>
                </a:lnTo>
                <a:lnTo>
                  <a:pt x="2248458" y="281152"/>
                </a:lnTo>
                <a:lnTo>
                  <a:pt x="2262174" y="300240"/>
                </a:lnTo>
                <a:lnTo>
                  <a:pt x="2290737" y="297065"/>
                </a:lnTo>
                <a:lnTo>
                  <a:pt x="2288197" y="213918"/>
                </a:lnTo>
                <a:lnTo>
                  <a:pt x="2323109" y="214541"/>
                </a:lnTo>
                <a:lnTo>
                  <a:pt x="2339759" y="215201"/>
                </a:lnTo>
                <a:lnTo>
                  <a:pt x="2349182" y="215061"/>
                </a:lnTo>
                <a:lnTo>
                  <a:pt x="2354288" y="213918"/>
                </a:lnTo>
                <a:lnTo>
                  <a:pt x="2354846" y="213791"/>
                </a:lnTo>
                <a:lnTo>
                  <a:pt x="2360244" y="211061"/>
                </a:lnTo>
                <a:lnTo>
                  <a:pt x="2368816" y="206298"/>
                </a:lnTo>
                <a:close/>
              </a:path>
              <a:path w="2786379" h="498475">
                <a:moveTo>
                  <a:pt x="2696476" y="223431"/>
                </a:moveTo>
                <a:lnTo>
                  <a:pt x="2692527" y="180898"/>
                </a:lnTo>
                <a:lnTo>
                  <a:pt x="2686405" y="125234"/>
                </a:lnTo>
                <a:lnTo>
                  <a:pt x="2681655" y="94970"/>
                </a:lnTo>
                <a:lnTo>
                  <a:pt x="2681503" y="94576"/>
                </a:lnTo>
                <a:lnTo>
                  <a:pt x="2675839" y="79590"/>
                </a:lnTo>
                <a:lnTo>
                  <a:pt x="2637688" y="60058"/>
                </a:lnTo>
                <a:lnTo>
                  <a:pt x="2591574" y="59029"/>
                </a:lnTo>
                <a:lnTo>
                  <a:pt x="2502585" y="59270"/>
                </a:lnTo>
                <a:lnTo>
                  <a:pt x="2491816" y="59829"/>
                </a:lnTo>
                <a:lnTo>
                  <a:pt x="2486876" y="60934"/>
                </a:lnTo>
                <a:lnTo>
                  <a:pt x="2483066" y="62839"/>
                </a:lnTo>
                <a:lnTo>
                  <a:pt x="2466568" y="66649"/>
                </a:lnTo>
                <a:lnTo>
                  <a:pt x="2457678" y="67919"/>
                </a:lnTo>
                <a:lnTo>
                  <a:pt x="2451963" y="74904"/>
                </a:lnTo>
                <a:lnTo>
                  <a:pt x="2453868" y="81876"/>
                </a:lnTo>
                <a:lnTo>
                  <a:pt x="2454503" y="89496"/>
                </a:lnTo>
                <a:lnTo>
                  <a:pt x="2465298" y="94576"/>
                </a:lnTo>
                <a:lnTo>
                  <a:pt x="2484336" y="97751"/>
                </a:lnTo>
                <a:lnTo>
                  <a:pt x="2504376" y="99542"/>
                </a:lnTo>
                <a:lnTo>
                  <a:pt x="2520912" y="100215"/>
                </a:lnTo>
                <a:lnTo>
                  <a:pt x="2542794" y="99809"/>
                </a:lnTo>
                <a:lnTo>
                  <a:pt x="2578912" y="98386"/>
                </a:lnTo>
                <a:lnTo>
                  <a:pt x="2644292" y="94576"/>
                </a:lnTo>
                <a:lnTo>
                  <a:pt x="2646197" y="162496"/>
                </a:lnTo>
                <a:lnTo>
                  <a:pt x="2648089" y="207251"/>
                </a:lnTo>
                <a:lnTo>
                  <a:pt x="2668409" y="247561"/>
                </a:lnTo>
                <a:lnTo>
                  <a:pt x="2689314" y="252222"/>
                </a:lnTo>
                <a:lnTo>
                  <a:pt x="2696019" y="245732"/>
                </a:lnTo>
                <a:lnTo>
                  <a:pt x="2696413" y="229146"/>
                </a:lnTo>
                <a:lnTo>
                  <a:pt x="2696476" y="223431"/>
                </a:lnTo>
                <a:close/>
              </a:path>
              <a:path w="2786379" h="498475">
                <a:moveTo>
                  <a:pt x="2785834" y="384657"/>
                </a:moveTo>
                <a:lnTo>
                  <a:pt x="2777210" y="348488"/>
                </a:lnTo>
                <a:lnTo>
                  <a:pt x="2768866" y="340868"/>
                </a:lnTo>
                <a:lnTo>
                  <a:pt x="2766796" y="338963"/>
                </a:lnTo>
                <a:lnTo>
                  <a:pt x="2754414" y="338010"/>
                </a:lnTo>
                <a:lnTo>
                  <a:pt x="2746578" y="337489"/>
                </a:lnTo>
                <a:lnTo>
                  <a:pt x="2738183" y="337413"/>
                </a:lnTo>
                <a:lnTo>
                  <a:pt x="2724023" y="337870"/>
                </a:lnTo>
                <a:lnTo>
                  <a:pt x="2683002" y="339598"/>
                </a:lnTo>
                <a:lnTo>
                  <a:pt x="2667139" y="340868"/>
                </a:lnTo>
                <a:lnTo>
                  <a:pt x="2648089" y="340233"/>
                </a:lnTo>
                <a:lnTo>
                  <a:pt x="2625153" y="311670"/>
                </a:lnTo>
                <a:lnTo>
                  <a:pt x="2624683" y="305003"/>
                </a:lnTo>
                <a:lnTo>
                  <a:pt x="2613190" y="251358"/>
                </a:lnTo>
                <a:lnTo>
                  <a:pt x="2592235" y="219621"/>
                </a:lnTo>
                <a:lnTo>
                  <a:pt x="2585262" y="225336"/>
                </a:lnTo>
                <a:lnTo>
                  <a:pt x="2583992" y="229146"/>
                </a:lnTo>
                <a:lnTo>
                  <a:pt x="2582316" y="234861"/>
                </a:lnTo>
                <a:lnTo>
                  <a:pt x="2582189" y="235496"/>
                </a:lnTo>
                <a:lnTo>
                  <a:pt x="2581681" y="241846"/>
                </a:lnTo>
                <a:lnTo>
                  <a:pt x="2582468" y="253250"/>
                </a:lnTo>
                <a:lnTo>
                  <a:pt x="2584627" y="273583"/>
                </a:lnTo>
                <a:lnTo>
                  <a:pt x="2587193" y="292976"/>
                </a:lnTo>
                <a:lnTo>
                  <a:pt x="2588514" y="305003"/>
                </a:lnTo>
                <a:lnTo>
                  <a:pt x="2588907" y="312940"/>
                </a:lnTo>
                <a:lnTo>
                  <a:pt x="2589034" y="321183"/>
                </a:lnTo>
                <a:lnTo>
                  <a:pt x="2589060" y="339598"/>
                </a:lnTo>
                <a:lnTo>
                  <a:pt x="2583357" y="345948"/>
                </a:lnTo>
                <a:lnTo>
                  <a:pt x="2569387" y="347218"/>
                </a:lnTo>
                <a:lnTo>
                  <a:pt x="2550350" y="348488"/>
                </a:lnTo>
                <a:lnTo>
                  <a:pt x="2545181" y="299897"/>
                </a:lnTo>
                <a:lnTo>
                  <a:pt x="2543162" y="287667"/>
                </a:lnTo>
                <a:lnTo>
                  <a:pt x="2528341" y="246341"/>
                </a:lnTo>
                <a:lnTo>
                  <a:pt x="2516073" y="235496"/>
                </a:lnTo>
                <a:lnTo>
                  <a:pt x="2505913" y="235496"/>
                </a:lnTo>
                <a:lnTo>
                  <a:pt x="2503373" y="249770"/>
                </a:lnTo>
                <a:lnTo>
                  <a:pt x="2501989" y="258610"/>
                </a:lnTo>
                <a:lnTo>
                  <a:pt x="2501785" y="266877"/>
                </a:lnTo>
                <a:lnTo>
                  <a:pt x="2503017" y="279361"/>
                </a:lnTo>
                <a:lnTo>
                  <a:pt x="2505913" y="300875"/>
                </a:lnTo>
                <a:lnTo>
                  <a:pt x="2507183" y="311670"/>
                </a:lnTo>
                <a:lnTo>
                  <a:pt x="2510993" y="345948"/>
                </a:lnTo>
                <a:lnTo>
                  <a:pt x="2510218" y="346735"/>
                </a:lnTo>
                <a:lnTo>
                  <a:pt x="2504808" y="347535"/>
                </a:lnTo>
                <a:lnTo>
                  <a:pt x="2446604" y="352158"/>
                </a:lnTo>
                <a:lnTo>
                  <a:pt x="2437600" y="353009"/>
                </a:lnTo>
                <a:lnTo>
                  <a:pt x="2430869" y="353961"/>
                </a:lnTo>
                <a:lnTo>
                  <a:pt x="2409431" y="358000"/>
                </a:lnTo>
                <a:lnTo>
                  <a:pt x="2398649" y="365620"/>
                </a:lnTo>
                <a:lnTo>
                  <a:pt x="2398649" y="376415"/>
                </a:lnTo>
                <a:lnTo>
                  <a:pt x="2441295" y="389343"/>
                </a:lnTo>
                <a:lnTo>
                  <a:pt x="2516073" y="391566"/>
                </a:lnTo>
                <a:lnTo>
                  <a:pt x="2598585" y="391642"/>
                </a:lnTo>
                <a:lnTo>
                  <a:pt x="2748457" y="390220"/>
                </a:lnTo>
                <a:lnTo>
                  <a:pt x="2769514" y="389331"/>
                </a:lnTo>
                <a:lnTo>
                  <a:pt x="2776944" y="387832"/>
                </a:lnTo>
                <a:lnTo>
                  <a:pt x="2785834" y="384657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7361" y="812032"/>
            <a:ext cx="2406650" cy="445134"/>
          </a:xfrm>
          <a:custGeom>
            <a:avLst/>
            <a:gdLst/>
            <a:ahLst/>
            <a:cxnLst/>
            <a:rect l="l" t="t" r="r" b="b"/>
            <a:pathLst>
              <a:path w="2406650" h="445134">
                <a:moveTo>
                  <a:pt x="186893" y="68554"/>
                </a:moveTo>
                <a:lnTo>
                  <a:pt x="131826" y="53301"/>
                </a:lnTo>
                <a:lnTo>
                  <a:pt x="60007" y="49618"/>
                </a:lnTo>
                <a:lnTo>
                  <a:pt x="41490" y="49034"/>
                </a:lnTo>
                <a:lnTo>
                  <a:pt x="34353" y="49618"/>
                </a:lnTo>
                <a:lnTo>
                  <a:pt x="32651" y="51409"/>
                </a:lnTo>
                <a:lnTo>
                  <a:pt x="30111" y="55854"/>
                </a:lnTo>
                <a:lnTo>
                  <a:pt x="34556" y="67284"/>
                </a:lnTo>
                <a:lnTo>
                  <a:pt x="68516" y="85051"/>
                </a:lnTo>
                <a:lnTo>
                  <a:pt x="116840" y="92189"/>
                </a:lnTo>
                <a:lnTo>
                  <a:pt x="186893" y="93306"/>
                </a:lnTo>
                <a:lnTo>
                  <a:pt x="186893" y="68554"/>
                </a:lnTo>
                <a:close/>
              </a:path>
              <a:path w="2406650" h="445134">
                <a:moveTo>
                  <a:pt x="226872" y="151066"/>
                </a:moveTo>
                <a:lnTo>
                  <a:pt x="224955" y="140792"/>
                </a:lnTo>
                <a:lnTo>
                  <a:pt x="211480" y="135521"/>
                </a:lnTo>
                <a:lnTo>
                  <a:pt x="174929" y="133565"/>
                </a:lnTo>
                <a:lnTo>
                  <a:pt x="103733" y="133299"/>
                </a:lnTo>
                <a:lnTo>
                  <a:pt x="52565" y="133489"/>
                </a:lnTo>
                <a:lnTo>
                  <a:pt x="40995" y="133959"/>
                </a:lnTo>
                <a:lnTo>
                  <a:pt x="11074" y="136474"/>
                </a:lnTo>
                <a:lnTo>
                  <a:pt x="6629" y="142176"/>
                </a:lnTo>
                <a:lnTo>
                  <a:pt x="1638" y="148183"/>
                </a:lnTo>
                <a:lnTo>
                  <a:pt x="56489" y="175285"/>
                </a:lnTo>
                <a:lnTo>
                  <a:pt x="65341" y="177088"/>
                </a:lnTo>
                <a:lnTo>
                  <a:pt x="69900" y="178892"/>
                </a:lnTo>
                <a:lnTo>
                  <a:pt x="73266" y="181533"/>
                </a:lnTo>
                <a:lnTo>
                  <a:pt x="75311" y="184861"/>
                </a:lnTo>
                <a:lnTo>
                  <a:pt x="75336" y="193840"/>
                </a:lnTo>
                <a:lnTo>
                  <a:pt x="72732" y="215544"/>
                </a:lnTo>
                <a:lnTo>
                  <a:pt x="67017" y="256438"/>
                </a:lnTo>
                <a:lnTo>
                  <a:pt x="60718" y="298234"/>
                </a:lnTo>
                <a:lnTo>
                  <a:pt x="57734" y="319633"/>
                </a:lnTo>
                <a:lnTo>
                  <a:pt x="57111" y="328663"/>
                </a:lnTo>
                <a:lnTo>
                  <a:pt x="58039" y="331978"/>
                </a:lnTo>
                <a:lnTo>
                  <a:pt x="61849" y="336423"/>
                </a:lnTo>
                <a:lnTo>
                  <a:pt x="79857" y="340956"/>
                </a:lnTo>
                <a:lnTo>
                  <a:pt x="84810" y="340626"/>
                </a:lnTo>
                <a:lnTo>
                  <a:pt x="103593" y="305600"/>
                </a:lnTo>
                <a:lnTo>
                  <a:pt x="103822" y="273837"/>
                </a:lnTo>
                <a:lnTo>
                  <a:pt x="104216" y="265722"/>
                </a:lnTo>
                <a:lnTo>
                  <a:pt x="105346" y="262597"/>
                </a:lnTo>
                <a:lnTo>
                  <a:pt x="107543" y="262153"/>
                </a:lnTo>
                <a:lnTo>
                  <a:pt x="110312" y="262699"/>
                </a:lnTo>
                <a:lnTo>
                  <a:pt x="115404" y="266509"/>
                </a:lnTo>
                <a:lnTo>
                  <a:pt x="126555" y="276885"/>
                </a:lnTo>
                <a:lnTo>
                  <a:pt x="147535" y="297065"/>
                </a:lnTo>
                <a:lnTo>
                  <a:pt x="163842" y="313283"/>
                </a:lnTo>
                <a:lnTo>
                  <a:pt x="173240" y="322059"/>
                </a:lnTo>
                <a:lnTo>
                  <a:pt x="179311" y="326428"/>
                </a:lnTo>
                <a:lnTo>
                  <a:pt x="185623" y="329438"/>
                </a:lnTo>
                <a:lnTo>
                  <a:pt x="191681" y="331863"/>
                </a:lnTo>
                <a:lnTo>
                  <a:pt x="196011" y="332219"/>
                </a:lnTo>
                <a:lnTo>
                  <a:pt x="200710" y="330060"/>
                </a:lnTo>
                <a:lnTo>
                  <a:pt x="207835" y="324993"/>
                </a:lnTo>
                <a:lnTo>
                  <a:pt x="214668" y="319633"/>
                </a:lnTo>
                <a:lnTo>
                  <a:pt x="217271" y="315429"/>
                </a:lnTo>
                <a:lnTo>
                  <a:pt x="215963" y="310222"/>
                </a:lnTo>
                <a:lnTo>
                  <a:pt x="185661" y="273837"/>
                </a:lnTo>
                <a:lnTo>
                  <a:pt x="166306" y="257517"/>
                </a:lnTo>
                <a:lnTo>
                  <a:pt x="145707" y="240030"/>
                </a:lnTo>
                <a:lnTo>
                  <a:pt x="110718" y="205028"/>
                </a:lnTo>
                <a:lnTo>
                  <a:pt x="110083" y="196773"/>
                </a:lnTo>
                <a:lnTo>
                  <a:pt x="108813" y="182168"/>
                </a:lnTo>
                <a:lnTo>
                  <a:pt x="142455" y="182168"/>
                </a:lnTo>
                <a:lnTo>
                  <a:pt x="190906" y="181330"/>
                </a:lnTo>
                <a:lnTo>
                  <a:pt x="215849" y="177812"/>
                </a:lnTo>
                <a:lnTo>
                  <a:pt x="225196" y="168694"/>
                </a:lnTo>
                <a:lnTo>
                  <a:pt x="226872" y="151066"/>
                </a:lnTo>
                <a:close/>
              </a:path>
              <a:path w="2406650" h="445134">
                <a:moveTo>
                  <a:pt x="347243" y="309118"/>
                </a:moveTo>
                <a:lnTo>
                  <a:pt x="346748" y="300659"/>
                </a:lnTo>
                <a:lnTo>
                  <a:pt x="344297" y="287540"/>
                </a:lnTo>
                <a:lnTo>
                  <a:pt x="341655" y="274662"/>
                </a:lnTo>
                <a:lnTo>
                  <a:pt x="339775" y="263029"/>
                </a:lnTo>
                <a:lnTo>
                  <a:pt x="338480" y="251993"/>
                </a:lnTo>
                <a:lnTo>
                  <a:pt x="337781" y="246037"/>
                </a:lnTo>
                <a:lnTo>
                  <a:pt x="334810" y="217398"/>
                </a:lnTo>
                <a:lnTo>
                  <a:pt x="333705" y="205028"/>
                </a:lnTo>
                <a:lnTo>
                  <a:pt x="332879" y="196773"/>
                </a:lnTo>
                <a:lnTo>
                  <a:pt x="325577" y="156146"/>
                </a:lnTo>
                <a:lnTo>
                  <a:pt x="310667" y="128854"/>
                </a:lnTo>
                <a:lnTo>
                  <a:pt x="301777" y="130759"/>
                </a:lnTo>
                <a:lnTo>
                  <a:pt x="295427" y="133299"/>
                </a:lnTo>
                <a:lnTo>
                  <a:pt x="292887" y="135204"/>
                </a:lnTo>
                <a:lnTo>
                  <a:pt x="289712" y="140271"/>
                </a:lnTo>
                <a:lnTo>
                  <a:pt x="287807" y="149161"/>
                </a:lnTo>
                <a:lnTo>
                  <a:pt x="287921" y="175285"/>
                </a:lnTo>
                <a:lnTo>
                  <a:pt x="289712" y="207556"/>
                </a:lnTo>
                <a:lnTo>
                  <a:pt x="240919" y="213296"/>
                </a:lnTo>
                <a:lnTo>
                  <a:pt x="191427" y="228244"/>
                </a:lnTo>
                <a:lnTo>
                  <a:pt x="183235" y="234137"/>
                </a:lnTo>
                <a:lnTo>
                  <a:pt x="185762" y="240880"/>
                </a:lnTo>
                <a:lnTo>
                  <a:pt x="252831" y="258991"/>
                </a:lnTo>
                <a:lnTo>
                  <a:pt x="263499" y="258813"/>
                </a:lnTo>
                <a:lnTo>
                  <a:pt x="271005" y="257454"/>
                </a:lnTo>
                <a:lnTo>
                  <a:pt x="279565" y="254533"/>
                </a:lnTo>
                <a:lnTo>
                  <a:pt x="287807" y="251993"/>
                </a:lnTo>
                <a:lnTo>
                  <a:pt x="291668" y="298234"/>
                </a:lnTo>
                <a:lnTo>
                  <a:pt x="292252" y="311023"/>
                </a:lnTo>
                <a:lnTo>
                  <a:pt x="317563" y="344030"/>
                </a:lnTo>
                <a:lnTo>
                  <a:pt x="326377" y="347522"/>
                </a:lnTo>
                <a:lnTo>
                  <a:pt x="333032" y="341972"/>
                </a:lnTo>
                <a:lnTo>
                  <a:pt x="341134" y="326898"/>
                </a:lnTo>
                <a:lnTo>
                  <a:pt x="345465" y="316636"/>
                </a:lnTo>
                <a:lnTo>
                  <a:pt x="347243" y="309118"/>
                </a:lnTo>
                <a:close/>
              </a:path>
              <a:path w="2406650" h="445134">
                <a:moveTo>
                  <a:pt x="457365" y="312699"/>
                </a:moveTo>
                <a:lnTo>
                  <a:pt x="450862" y="264464"/>
                </a:lnTo>
                <a:lnTo>
                  <a:pt x="436333" y="173913"/>
                </a:lnTo>
                <a:lnTo>
                  <a:pt x="427774" y="124523"/>
                </a:lnTo>
                <a:lnTo>
                  <a:pt x="414756" y="85051"/>
                </a:lnTo>
                <a:lnTo>
                  <a:pt x="393814" y="85051"/>
                </a:lnTo>
                <a:lnTo>
                  <a:pt x="391909" y="89496"/>
                </a:lnTo>
                <a:lnTo>
                  <a:pt x="390537" y="93954"/>
                </a:lnTo>
                <a:lnTo>
                  <a:pt x="390474" y="108458"/>
                </a:lnTo>
                <a:lnTo>
                  <a:pt x="392087" y="144754"/>
                </a:lnTo>
                <a:lnTo>
                  <a:pt x="395719" y="214541"/>
                </a:lnTo>
                <a:lnTo>
                  <a:pt x="398322" y="261861"/>
                </a:lnTo>
                <a:lnTo>
                  <a:pt x="401027" y="303758"/>
                </a:lnTo>
                <a:lnTo>
                  <a:pt x="407517" y="342468"/>
                </a:lnTo>
                <a:lnTo>
                  <a:pt x="411581" y="347205"/>
                </a:lnTo>
                <a:lnTo>
                  <a:pt x="421106" y="358635"/>
                </a:lnTo>
                <a:lnTo>
                  <a:pt x="446493" y="358635"/>
                </a:lnTo>
                <a:lnTo>
                  <a:pt x="452208" y="347205"/>
                </a:lnTo>
                <a:lnTo>
                  <a:pt x="457314" y="334860"/>
                </a:lnTo>
                <a:lnTo>
                  <a:pt x="457365" y="312699"/>
                </a:lnTo>
                <a:close/>
              </a:path>
              <a:path w="2406650" h="445134">
                <a:moveTo>
                  <a:pt x="631837" y="10147"/>
                </a:moveTo>
                <a:lnTo>
                  <a:pt x="619137" y="0"/>
                </a:lnTo>
                <a:lnTo>
                  <a:pt x="604545" y="622"/>
                </a:lnTo>
                <a:lnTo>
                  <a:pt x="600722" y="685"/>
                </a:lnTo>
                <a:lnTo>
                  <a:pt x="524129" y="5575"/>
                </a:lnTo>
                <a:lnTo>
                  <a:pt x="494728" y="10782"/>
                </a:lnTo>
                <a:lnTo>
                  <a:pt x="494728" y="17767"/>
                </a:lnTo>
                <a:lnTo>
                  <a:pt x="496074" y="32372"/>
                </a:lnTo>
                <a:lnTo>
                  <a:pt x="505447" y="39344"/>
                </a:lnTo>
                <a:lnTo>
                  <a:pt x="530885" y="40614"/>
                </a:lnTo>
                <a:lnTo>
                  <a:pt x="580428" y="38074"/>
                </a:lnTo>
                <a:lnTo>
                  <a:pt x="621995" y="33007"/>
                </a:lnTo>
                <a:lnTo>
                  <a:pt x="629932" y="21577"/>
                </a:lnTo>
                <a:lnTo>
                  <a:pt x="631837" y="10147"/>
                </a:lnTo>
                <a:close/>
              </a:path>
              <a:path w="2406650" h="445134">
                <a:moveTo>
                  <a:pt x="678802" y="69811"/>
                </a:moveTo>
                <a:lnTo>
                  <a:pt x="672465" y="62839"/>
                </a:lnTo>
                <a:lnTo>
                  <a:pt x="667385" y="56489"/>
                </a:lnTo>
                <a:lnTo>
                  <a:pt x="638822" y="47599"/>
                </a:lnTo>
                <a:lnTo>
                  <a:pt x="571538" y="52679"/>
                </a:lnTo>
                <a:lnTo>
                  <a:pt x="542493" y="53352"/>
                </a:lnTo>
                <a:lnTo>
                  <a:pt x="534758" y="53708"/>
                </a:lnTo>
                <a:lnTo>
                  <a:pt x="511238" y="55219"/>
                </a:lnTo>
                <a:lnTo>
                  <a:pt x="490296" y="59029"/>
                </a:lnTo>
                <a:lnTo>
                  <a:pt x="486486" y="65379"/>
                </a:lnTo>
                <a:lnTo>
                  <a:pt x="486486" y="78701"/>
                </a:lnTo>
                <a:lnTo>
                  <a:pt x="523341" y="93078"/>
                </a:lnTo>
                <a:lnTo>
                  <a:pt x="621919" y="96126"/>
                </a:lnTo>
                <a:lnTo>
                  <a:pt x="640410" y="95758"/>
                </a:lnTo>
                <a:lnTo>
                  <a:pt x="650798" y="94322"/>
                </a:lnTo>
                <a:lnTo>
                  <a:pt x="659765" y="91401"/>
                </a:lnTo>
                <a:lnTo>
                  <a:pt x="671830" y="86321"/>
                </a:lnTo>
                <a:lnTo>
                  <a:pt x="678802" y="69811"/>
                </a:lnTo>
                <a:close/>
              </a:path>
              <a:path w="2406650" h="445134">
                <a:moveTo>
                  <a:pt x="780605" y="400011"/>
                </a:moveTo>
                <a:lnTo>
                  <a:pt x="780389" y="396087"/>
                </a:lnTo>
                <a:lnTo>
                  <a:pt x="780173" y="392036"/>
                </a:lnTo>
                <a:lnTo>
                  <a:pt x="779094" y="378307"/>
                </a:lnTo>
                <a:lnTo>
                  <a:pt x="777481" y="362839"/>
                </a:lnTo>
                <a:lnTo>
                  <a:pt x="775766" y="352132"/>
                </a:lnTo>
                <a:lnTo>
                  <a:pt x="772858" y="341223"/>
                </a:lnTo>
                <a:lnTo>
                  <a:pt x="768273" y="326898"/>
                </a:lnTo>
                <a:lnTo>
                  <a:pt x="767664" y="324993"/>
                </a:lnTo>
                <a:lnTo>
                  <a:pt x="741311" y="287197"/>
                </a:lnTo>
                <a:lnTo>
                  <a:pt x="738466" y="286651"/>
                </a:lnTo>
                <a:lnTo>
                  <a:pt x="738466" y="383387"/>
                </a:lnTo>
                <a:lnTo>
                  <a:pt x="732764" y="390372"/>
                </a:lnTo>
                <a:lnTo>
                  <a:pt x="694740" y="396049"/>
                </a:lnTo>
                <a:lnTo>
                  <a:pt x="681977" y="396087"/>
                </a:lnTo>
                <a:lnTo>
                  <a:pt x="666115" y="396087"/>
                </a:lnTo>
                <a:lnTo>
                  <a:pt x="657860" y="391007"/>
                </a:lnTo>
                <a:lnTo>
                  <a:pt x="655955" y="380847"/>
                </a:lnTo>
                <a:lnTo>
                  <a:pt x="652322" y="361848"/>
                </a:lnTo>
                <a:lnTo>
                  <a:pt x="650824" y="351015"/>
                </a:lnTo>
                <a:lnTo>
                  <a:pt x="650786" y="341185"/>
                </a:lnTo>
                <a:lnTo>
                  <a:pt x="652145" y="330073"/>
                </a:lnTo>
                <a:lnTo>
                  <a:pt x="653491" y="328231"/>
                </a:lnTo>
                <a:lnTo>
                  <a:pt x="658101" y="327291"/>
                </a:lnTo>
                <a:lnTo>
                  <a:pt x="669734" y="326948"/>
                </a:lnTo>
                <a:lnTo>
                  <a:pt x="692137" y="326898"/>
                </a:lnTo>
                <a:lnTo>
                  <a:pt x="708380" y="326923"/>
                </a:lnTo>
                <a:lnTo>
                  <a:pt x="738149" y="352767"/>
                </a:lnTo>
                <a:lnTo>
                  <a:pt x="738466" y="383387"/>
                </a:lnTo>
                <a:lnTo>
                  <a:pt x="738466" y="286651"/>
                </a:lnTo>
                <a:lnTo>
                  <a:pt x="729500" y="284924"/>
                </a:lnTo>
                <a:lnTo>
                  <a:pt x="708050" y="285394"/>
                </a:lnTo>
                <a:lnTo>
                  <a:pt x="669290" y="288175"/>
                </a:lnTo>
                <a:lnTo>
                  <a:pt x="666115" y="288810"/>
                </a:lnTo>
                <a:lnTo>
                  <a:pt x="662305" y="288810"/>
                </a:lnTo>
                <a:lnTo>
                  <a:pt x="645795" y="290715"/>
                </a:lnTo>
                <a:lnTo>
                  <a:pt x="632472" y="291985"/>
                </a:lnTo>
                <a:lnTo>
                  <a:pt x="615962" y="297700"/>
                </a:lnTo>
                <a:lnTo>
                  <a:pt x="612800" y="302145"/>
                </a:lnTo>
                <a:lnTo>
                  <a:pt x="609625" y="319913"/>
                </a:lnTo>
                <a:lnTo>
                  <a:pt x="610260" y="333883"/>
                </a:lnTo>
                <a:lnTo>
                  <a:pt x="611530" y="351015"/>
                </a:lnTo>
                <a:lnTo>
                  <a:pt x="612165" y="355460"/>
                </a:lnTo>
                <a:lnTo>
                  <a:pt x="612254" y="359562"/>
                </a:lnTo>
                <a:lnTo>
                  <a:pt x="615569" y="408470"/>
                </a:lnTo>
                <a:lnTo>
                  <a:pt x="644525" y="441794"/>
                </a:lnTo>
                <a:lnTo>
                  <a:pt x="683983" y="445008"/>
                </a:lnTo>
                <a:lnTo>
                  <a:pt x="711809" y="444322"/>
                </a:lnTo>
                <a:lnTo>
                  <a:pt x="754659" y="439889"/>
                </a:lnTo>
                <a:lnTo>
                  <a:pt x="779729" y="410997"/>
                </a:lnTo>
                <a:lnTo>
                  <a:pt x="780427" y="405320"/>
                </a:lnTo>
                <a:lnTo>
                  <a:pt x="780605" y="400011"/>
                </a:lnTo>
                <a:close/>
              </a:path>
              <a:path w="2406650" h="445134">
                <a:moveTo>
                  <a:pt x="822769" y="245148"/>
                </a:moveTo>
                <a:lnTo>
                  <a:pt x="817270" y="175183"/>
                </a:lnTo>
                <a:lnTo>
                  <a:pt x="811568" y="108839"/>
                </a:lnTo>
                <a:lnTo>
                  <a:pt x="806538" y="65646"/>
                </a:lnTo>
                <a:lnTo>
                  <a:pt x="797496" y="42519"/>
                </a:lnTo>
                <a:lnTo>
                  <a:pt x="774014" y="42519"/>
                </a:lnTo>
                <a:lnTo>
                  <a:pt x="770839" y="141541"/>
                </a:lnTo>
                <a:lnTo>
                  <a:pt x="686511" y="143217"/>
                </a:lnTo>
                <a:lnTo>
                  <a:pt x="647065" y="147891"/>
                </a:lnTo>
                <a:lnTo>
                  <a:pt x="631202" y="166941"/>
                </a:lnTo>
                <a:lnTo>
                  <a:pt x="626313" y="162496"/>
                </a:lnTo>
                <a:lnTo>
                  <a:pt x="610260" y="147891"/>
                </a:lnTo>
                <a:lnTo>
                  <a:pt x="604189" y="142621"/>
                </a:lnTo>
                <a:lnTo>
                  <a:pt x="604189" y="200748"/>
                </a:lnTo>
                <a:lnTo>
                  <a:pt x="603516" y="206692"/>
                </a:lnTo>
                <a:lnTo>
                  <a:pt x="600329" y="211315"/>
                </a:lnTo>
                <a:lnTo>
                  <a:pt x="593750" y="217081"/>
                </a:lnTo>
                <a:lnTo>
                  <a:pt x="586930" y="222504"/>
                </a:lnTo>
                <a:lnTo>
                  <a:pt x="582015" y="224777"/>
                </a:lnTo>
                <a:lnTo>
                  <a:pt x="576618" y="224307"/>
                </a:lnTo>
                <a:lnTo>
                  <a:pt x="550151" y="191058"/>
                </a:lnTo>
                <a:lnTo>
                  <a:pt x="550151" y="189788"/>
                </a:lnTo>
                <a:lnTo>
                  <a:pt x="582968" y="162496"/>
                </a:lnTo>
                <a:lnTo>
                  <a:pt x="590575" y="167576"/>
                </a:lnTo>
                <a:lnTo>
                  <a:pt x="597204" y="171869"/>
                </a:lnTo>
                <a:lnTo>
                  <a:pt x="600735" y="175742"/>
                </a:lnTo>
                <a:lnTo>
                  <a:pt x="602361" y="181406"/>
                </a:lnTo>
                <a:lnTo>
                  <a:pt x="604189" y="200748"/>
                </a:lnTo>
                <a:lnTo>
                  <a:pt x="604189" y="142621"/>
                </a:lnTo>
                <a:lnTo>
                  <a:pt x="597179" y="136512"/>
                </a:lnTo>
                <a:lnTo>
                  <a:pt x="588987" y="130670"/>
                </a:lnTo>
                <a:lnTo>
                  <a:pt x="582231" y="128524"/>
                </a:lnTo>
                <a:lnTo>
                  <a:pt x="573443" y="128219"/>
                </a:lnTo>
                <a:lnTo>
                  <a:pt x="564807" y="128358"/>
                </a:lnTo>
                <a:lnTo>
                  <a:pt x="530440" y="152819"/>
                </a:lnTo>
                <a:lnTo>
                  <a:pt x="517601" y="199631"/>
                </a:lnTo>
                <a:lnTo>
                  <a:pt x="517436" y="206692"/>
                </a:lnTo>
                <a:lnTo>
                  <a:pt x="517525" y="214503"/>
                </a:lnTo>
                <a:lnTo>
                  <a:pt x="548690" y="250088"/>
                </a:lnTo>
                <a:lnTo>
                  <a:pt x="584784" y="260997"/>
                </a:lnTo>
                <a:lnTo>
                  <a:pt x="596798" y="256921"/>
                </a:lnTo>
                <a:lnTo>
                  <a:pt x="612800" y="245960"/>
                </a:lnTo>
                <a:lnTo>
                  <a:pt x="628091" y="234200"/>
                </a:lnTo>
                <a:lnTo>
                  <a:pt x="634987" y="224777"/>
                </a:lnTo>
                <a:lnTo>
                  <a:pt x="635254" y="224421"/>
                </a:lnTo>
                <a:lnTo>
                  <a:pt x="636079" y="211315"/>
                </a:lnTo>
                <a:lnTo>
                  <a:pt x="632523" y="190080"/>
                </a:lnTo>
                <a:lnTo>
                  <a:pt x="630567" y="179628"/>
                </a:lnTo>
                <a:lnTo>
                  <a:pt x="633107" y="176453"/>
                </a:lnTo>
                <a:lnTo>
                  <a:pt x="640727" y="178358"/>
                </a:lnTo>
                <a:lnTo>
                  <a:pt x="648284" y="180936"/>
                </a:lnTo>
                <a:lnTo>
                  <a:pt x="656031" y="182295"/>
                </a:lnTo>
                <a:lnTo>
                  <a:pt x="668655" y="182867"/>
                </a:lnTo>
                <a:lnTo>
                  <a:pt x="713181" y="183248"/>
                </a:lnTo>
                <a:lnTo>
                  <a:pt x="726567" y="182930"/>
                </a:lnTo>
                <a:lnTo>
                  <a:pt x="736384" y="181825"/>
                </a:lnTo>
                <a:lnTo>
                  <a:pt x="764311" y="176453"/>
                </a:lnTo>
                <a:lnTo>
                  <a:pt x="770839" y="175183"/>
                </a:lnTo>
                <a:lnTo>
                  <a:pt x="770978" y="239776"/>
                </a:lnTo>
                <a:lnTo>
                  <a:pt x="771956" y="252793"/>
                </a:lnTo>
                <a:lnTo>
                  <a:pt x="774585" y="259372"/>
                </a:lnTo>
                <a:lnTo>
                  <a:pt x="779729" y="264058"/>
                </a:lnTo>
                <a:lnTo>
                  <a:pt x="787349" y="272313"/>
                </a:lnTo>
                <a:lnTo>
                  <a:pt x="817816" y="272313"/>
                </a:lnTo>
                <a:lnTo>
                  <a:pt x="820991" y="264058"/>
                </a:lnTo>
                <a:lnTo>
                  <a:pt x="822693" y="257835"/>
                </a:lnTo>
                <a:lnTo>
                  <a:pt x="822769" y="245148"/>
                </a:lnTo>
                <a:close/>
              </a:path>
              <a:path w="2406650" h="445134">
                <a:moveTo>
                  <a:pt x="1151686" y="214147"/>
                </a:moveTo>
                <a:lnTo>
                  <a:pt x="1144917" y="205473"/>
                </a:lnTo>
                <a:lnTo>
                  <a:pt x="1121854" y="192328"/>
                </a:lnTo>
                <a:lnTo>
                  <a:pt x="1114132" y="188722"/>
                </a:lnTo>
                <a:lnTo>
                  <a:pt x="1107732" y="187248"/>
                </a:lnTo>
                <a:lnTo>
                  <a:pt x="1099172" y="187680"/>
                </a:lnTo>
                <a:lnTo>
                  <a:pt x="1085037" y="189788"/>
                </a:lnTo>
                <a:lnTo>
                  <a:pt x="1060284" y="192328"/>
                </a:lnTo>
                <a:lnTo>
                  <a:pt x="1060284" y="66649"/>
                </a:lnTo>
                <a:lnTo>
                  <a:pt x="1077417" y="67919"/>
                </a:lnTo>
                <a:lnTo>
                  <a:pt x="1079957" y="67919"/>
                </a:lnTo>
                <a:lnTo>
                  <a:pt x="1118679" y="51409"/>
                </a:lnTo>
                <a:lnTo>
                  <a:pt x="1123988" y="36969"/>
                </a:lnTo>
                <a:lnTo>
                  <a:pt x="1119124" y="32664"/>
                </a:lnTo>
                <a:lnTo>
                  <a:pt x="1107884" y="27292"/>
                </a:lnTo>
                <a:lnTo>
                  <a:pt x="1092835" y="21894"/>
                </a:lnTo>
                <a:lnTo>
                  <a:pt x="1068374" y="19824"/>
                </a:lnTo>
                <a:lnTo>
                  <a:pt x="1017016" y="20866"/>
                </a:lnTo>
                <a:lnTo>
                  <a:pt x="921270" y="24752"/>
                </a:lnTo>
                <a:lnTo>
                  <a:pt x="894613" y="27292"/>
                </a:lnTo>
                <a:lnTo>
                  <a:pt x="877963" y="30505"/>
                </a:lnTo>
                <a:lnTo>
                  <a:pt x="870889" y="33959"/>
                </a:lnTo>
                <a:lnTo>
                  <a:pt x="872032" y="39789"/>
                </a:lnTo>
                <a:lnTo>
                  <a:pt x="907542" y="61849"/>
                </a:lnTo>
                <a:lnTo>
                  <a:pt x="959993" y="69811"/>
                </a:lnTo>
                <a:lnTo>
                  <a:pt x="961783" y="120599"/>
                </a:lnTo>
                <a:lnTo>
                  <a:pt x="961910" y="133934"/>
                </a:lnTo>
                <a:lnTo>
                  <a:pt x="961910" y="137528"/>
                </a:lnTo>
                <a:lnTo>
                  <a:pt x="962050" y="145745"/>
                </a:lnTo>
                <a:lnTo>
                  <a:pt x="972058" y="184073"/>
                </a:lnTo>
                <a:lnTo>
                  <a:pt x="977760" y="187248"/>
                </a:lnTo>
                <a:lnTo>
                  <a:pt x="982205" y="186613"/>
                </a:lnTo>
                <a:lnTo>
                  <a:pt x="995489" y="123774"/>
                </a:lnTo>
                <a:lnTo>
                  <a:pt x="995540" y="66649"/>
                </a:lnTo>
                <a:lnTo>
                  <a:pt x="1008862" y="67919"/>
                </a:lnTo>
                <a:lnTo>
                  <a:pt x="1022197" y="69811"/>
                </a:lnTo>
                <a:lnTo>
                  <a:pt x="1024737" y="72986"/>
                </a:lnTo>
                <a:lnTo>
                  <a:pt x="1026236" y="74663"/>
                </a:lnTo>
                <a:lnTo>
                  <a:pt x="1029182" y="133934"/>
                </a:lnTo>
                <a:lnTo>
                  <a:pt x="1030160" y="170116"/>
                </a:lnTo>
                <a:lnTo>
                  <a:pt x="1030020" y="177800"/>
                </a:lnTo>
                <a:lnTo>
                  <a:pt x="1029500" y="183756"/>
                </a:lnTo>
                <a:lnTo>
                  <a:pt x="1028547" y="192963"/>
                </a:lnTo>
                <a:lnTo>
                  <a:pt x="1021562" y="192963"/>
                </a:lnTo>
                <a:lnTo>
                  <a:pt x="1016533" y="193357"/>
                </a:lnTo>
                <a:lnTo>
                  <a:pt x="1007516" y="193751"/>
                </a:lnTo>
                <a:lnTo>
                  <a:pt x="951103" y="195503"/>
                </a:lnTo>
                <a:lnTo>
                  <a:pt x="915047" y="197053"/>
                </a:lnTo>
                <a:lnTo>
                  <a:pt x="895883" y="198437"/>
                </a:lnTo>
                <a:lnTo>
                  <a:pt x="887196" y="200406"/>
                </a:lnTo>
                <a:lnTo>
                  <a:pt x="882561" y="203758"/>
                </a:lnTo>
                <a:lnTo>
                  <a:pt x="874941" y="210096"/>
                </a:lnTo>
                <a:lnTo>
                  <a:pt x="875576" y="229146"/>
                </a:lnTo>
                <a:lnTo>
                  <a:pt x="935431" y="237858"/>
                </a:lnTo>
                <a:lnTo>
                  <a:pt x="991730" y="238671"/>
                </a:lnTo>
                <a:lnTo>
                  <a:pt x="1028026" y="240118"/>
                </a:lnTo>
                <a:lnTo>
                  <a:pt x="1048854" y="240728"/>
                </a:lnTo>
                <a:lnTo>
                  <a:pt x="1062062" y="240626"/>
                </a:lnTo>
                <a:lnTo>
                  <a:pt x="1075512" y="239928"/>
                </a:lnTo>
                <a:lnTo>
                  <a:pt x="1141310" y="222224"/>
                </a:lnTo>
                <a:lnTo>
                  <a:pt x="1151686" y="214147"/>
                </a:lnTo>
                <a:close/>
              </a:path>
              <a:path w="2406650" h="445134">
                <a:moveTo>
                  <a:pt x="1208176" y="312293"/>
                </a:moveTo>
                <a:lnTo>
                  <a:pt x="1144460" y="300507"/>
                </a:lnTo>
                <a:lnTo>
                  <a:pt x="1005382" y="297561"/>
                </a:lnTo>
                <a:lnTo>
                  <a:pt x="965352" y="297218"/>
                </a:lnTo>
                <a:lnTo>
                  <a:pt x="940015" y="298069"/>
                </a:lnTo>
                <a:lnTo>
                  <a:pt x="891730" y="302501"/>
                </a:lnTo>
                <a:lnTo>
                  <a:pt x="852728" y="312293"/>
                </a:lnTo>
                <a:lnTo>
                  <a:pt x="853986" y="322453"/>
                </a:lnTo>
                <a:lnTo>
                  <a:pt x="893178" y="341122"/>
                </a:lnTo>
                <a:lnTo>
                  <a:pt x="994156" y="351104"/>
                </a:lnTo>
                <a:lnTo>
                  <a:pt x="1020813" y="352526"/>
                </a:lnTo>
                <a:lnTo>
                  <a:pt x="1052042" y="352399"/>
                </a:lnTo>
                <a:lnTo>
                  <a:pt x="1149680" y="349453"/>
                </a:lnTo>
                <a:lnTo>
                  <a:pt x="1189012" y="345846"/>
                </a:lnTo>
                <a:lnTo>
                  <a:pt x="1208176" y="312293"/>
                </a:lnTo>
                <a:close/>
              </a:path>
              <a:path w="2406650" h="445134">
                <a:moveTo>
                  <a:pt x="1573149" y="353555"/>
                </a:moveTo>
                <a:lnTo>
                  <a:pt x="1568704" y="337058"/>
                </a:lnTo>
                <a:lnTo>
                  <a:pt x="1564894" y="324358"/>
                </a:lnTo>
                <a:lnTo>
                  <a:pt x="1562417" y="318008"/>
                </a:lnTo>
                <a:lnTo>
                  <a:pt x="1560449" y="312928"/>
                </a:lnTo>
                <a:lnTo>
                  <a:pt x="1554099" y="311658"/>
                </a:lnTo>
                <a:lnTo>
                  <a:pt x="1549971" y="310959"/>
                </a:lnTo>
                <a:lnTo>
                  <a:pt x="1544891" y="310794"/>
                </a:lnTo>
                <a:lnTo>
                  <a:pt x="1535531" y="311213"/>
                </a:lnTo>
                <a:lnTo>
                  <a:pt x="1518551" y="312293"/>
                </a:lnTo>
                <a:lnTo>
                  <a:pt x="1460538" y="316941"/>
                </a:lnTo>
                <a:lnTo>
                  <a:pt x="1453807" y="317373"/>
                </a:lnTo>
                <a:lnTo>
                  <a:pt x="1419542" y="279285"/>
                </a:lnTo>
                <a:lnTo>
                  <a:pt x="1410970" y="238137"/>
                </a:lnTo>
                <a:lnTo>
                  <a:pt x="1411922" y="234226"/>
                </a:lnTo>
                <a:lnTo>
                  <a:pt x="1457871" y="224866"/>
                </a:lnTo>
                <a:lnTo>
                  <a:pt x="1466621" y="223951"/>
                </a:lnTo>
                <a:lnTo>
                  <a:pt x="1472704" y="221894"/>
                </a:lnTo>
                <a:lnTo>
                  <a:pt x="1479524" y="218033"/>
                </a:lnTo>
                <a:lnTo>
                  <a:pt x="1490624" y="211366"/>
                </a:lnTo>
                <a:lnTo>
                  <a:pt x="1490624" y="189788"/>
                </a:lnTo>
                <a:lnTo>
                  <a:pt x="1487055" y="186220"/>
                </a:lnTo>
                <a:lnTo>
                  <a:pt x="1483017" y="182168"/>
                </a:lnTo>
                <a:lnTo>
                  <a:pt x="1471904" y="179946"/>
                </a:lnTo>
                <a:lnTo>
                  <a:pt x="1465186" y="178676"/>
                </a:lnTo>
                <a:lnTo>
                  <a:pt x="1459839" y="178079"/>
                </a:lnTo>
                <a:lnTo>
                  <a:pt x="1453070" y="178028"/>
                </a:lnTo>
                <a:lnTo>
                  <a:pt x="1430743" y="178777"/>
                </a:lnTo>
                <a:lnTo>
                  <a:pt x="1421638" y="179311"/>
                </a:lnTo>
                <a:lnTo>
                  <a:pt x="1409979" y="180327"/>
                </a:lnTo>
                <a:lnTo>
                  <a:pt x="1390980" y="182168"/>
                </a:lnTo>
                <a:lnTo>
                  <a:pt x="1351915" y="185051"/>
                </a:lnTo>
                <a:lnTo>
                  <a:pt x="1330756" y="186220"/>
                </a:lnTo>
                <a:lnTo>
                  <a:pt x="1320190" y="185826"/>
                </a:lnTo>
                <a:lnTo>
                  <a:pt x="1312900" y="184073"/>
                </a:lnTo>
                <a:lnTo>
                  <a:pt x="1304010" y="181533"/>
                </a:lnTo>
                <a:lnTo>
                  <a:pt x="1300213" y="169164"/>
                </a:lnTo>
                <a:lnTo>
                  <a:pt x="1298079" y="161810"/>
                </a:lnTo>
                <a:lnTo>
                  <a:pt x="1297432" y="156819"/>
                </a:lnTo>
                <a:lnTo>
                  <a:pt x="1298333" y="151892"/>
                </a:lnTo>
                <a:lnTo>
                  <a:pt x="1300848" y="144716"/>
                </a:lnTo>
                <a:lnTo>
                  <a:pt x="1302753" y="136474"/>
                </a:lnTo>
                <a:lnTo>
                  <a:pt x="1310360" y="135521"/>
                </a:lnTo>
                <a:lnTo>
                  <a:pt x="1315313" y="135001"/>
                </a:lnTo>
                <a:lnTo>
                  <a:pt x="1321396" y="134924"/>
                </a:lnTo>
                <a:lnTo>
                  <a:pt x="1332585" y="135382"/>
                </a:lnTo>
                <a:lnTo>
                  <a:pt x="1352892" y="136474"/>
                </a:lnTo>
                <a:lnTo>
                  <a:pt x="1372882" y="137909"/>
                </a:lnTo>
                <a:lnTo>
                  <a:pt x="1384312" y="138493"/>
                </a:lnTo>
                <a:lnTo>
                  <a:pt x="1436484" y="120726"/>
                </a:lnTo>
                <a:lnTo>
                  <a:pt x="1450162" y="106553"/>
                </a:lnTo>
                <a:lnTo>
                  <a:pt x="1450962" y="104216"/>
                </a:lnTo>
                <a:lnTo>
                  <a:pt x="1451749" y="97777"/>
                </a:lnTo>
                <a:lnTo>
                  <a:pt x="1452549" y="86321"/>
                </a:lnTo>
                <a:lnTo>
                  <a:pt x="1453184" y="70205"/>
                </a:lnTo>
                <a:lnTo>
                  <a:pt x="1452905" y="59702"/>
                </a:lnTo>
                <a:lnTo>
                  <a:pt x="1451254" y="50215"/>
                </a:lnTo>
                <a:lnTo>
                  <a:pt x="1448536" y="39979"/>
                </a:lnTo>
                <a:lnTo>
                  <a:pt x="1447787" y="37122"/>
                </a:lnTo>
                <a:lnTo>
                  <a:pt x="1424127" y="6565"/>
                </a:lnTo>
                <a:lnTo>
                  <a:pt x="1385747" y="2489"/>
                </a:lnTo>
                <a:lnTo>
                  <a:pt x="1373327" y="2451"/>
                </a:lnTo>
                <a:lnTo>
                  <a:pt x="1354416" y="3251"/>
                </a:lnTo>
                <a:lnTo>
                  <a:pt x="1321790" y="5067"/>
                </a:lnTo>
                <a:lnTo>
                  <a:pt x="1321155" y="5067"/>
                </a:lnTo>
                <a:lnTo>
                  <a:pt x="1282433" y="6972"/>
                </a:lnTo>
                <a:lnTo>
                  <a:pt x="1262761" y="10782"/>
                </a:lnTo>
                <a:lnTo>
                  <a:pt x="1262761" y="20942"/>
                </a:lnTo>
                <a:lnTo>
                  <a:pt x="1306550" y="41846"/>
                </a:lnTo>
                <a:lnTo>
                  <a:pt x="1325105" y="41922"/>
                </a:lnTo>
                <a:lnTo>
                  <a:pt x="1413192" y="39979"/>
                </a:lnTo>
                <a:lnTo>
                  <a:pt x="1414462" y="67284"/>
                </a:lnTo>
                <a:lnTo>
                  <a:pt x="1415376" y="83527"/>
                </a:lnTo>
                <a:lnTo>
                  <a:pt x="1414653" y="92506"/>
                </a:lnTo>
                <a:lnTo>
                  <a:pt x="1411376" y="97447"/>
                </a:lnTo>
                <a:lnTo>
                  <a:pt x="1404620" y="101561"/>
                </a:lnTo>
                <a:lnTo>
                  <a:pt x="1397063" y="105156"/>
                </a:lnTo>
                <a:lnTo>
                  <a:pt x="1388237" y="106553"/>
                </a:lnTo>
                <a:lnTo>
                  <a:pt x="1372438" y="105930"/>
                </a:lnTo>
                <a:lnTo>
                  <a:pt x="1344002" y="103454"/>
                </a:lnTo>
                <a:lnTo>
                  <a:pt x="1324762" y="102374"/>
                </a:lnTo>
                <a:lnTo>
                  <a:pt x="1313853" y="101917"/>
                </a:lnTo>
                <a:lnTo>
                  <a:pt x="1307236" y="101993"/>
                </a:lnTo>
                <a:lnTo>
                  <a:pt x="1300848" y="102514"/>
                </a:lnTo>
                <a:lnTo>
                  <a:pt x="1290688" y="103454"/>
                </a:lnTo>
                <a:lnTo>
                  <a:pt x="1283068" y="110439"/>
                </a:lnTo>
                <a:lnTo>
                  <a:pt x="1276045" y="116065"/>
                </a:lnTo>
                <a:lnTo>
                  <a:pt x="1265135" y="169164"/>
                </a:lnTo>
                <a:lnTo>
                  <a:pt x="1264920" y="180327"/>
                </a:lnTo>
                <a:lnTo>
                  <a:pt x="1266939" y="188379"/>
                </a:lnTo>
                <a:lnTo>
                  <a:pt x="1300530" y="221208"/>
                </a:lnTo>
                <a:lnTo>
                  <a:pt x="1380820" y="229781"/>
                </a:lnTo>
                <a:lnTo>
                  <a:pt x="1381417" y="256451"/>
                </a:lnTo>
                <a:lnTo>
                  <a:pt x="1381518" y="275069"/>
                </a:lnTo>
                <a:lnTo>
                  <a:pt x="1381925" y="285076"/>
                </a:lnTo>
                <a:lnTo>
                  <a:pt x="1383055" y="292354"/>
                </a:lnTo>
                <a:lnTo>
                  <a:pt x="1385265" y="300875"/>
                </a:lnTo>
                <a:lnTo>
                  <a:pt x="1389075" y="316103"/>
                </a:lnTo>
                <a:lnTo>
                  <a:pt x="1322425" y="316103"/>
                </a:lnTo>
                <a:lnTo>
                  <a:pt x="1292072" y="316179"/>
                </a:lnTo>
                <a:lnTo>
                  <a:pt x="1253553" y="320865"/>
                </a:lnTo>
                <a:lnTo>
                  <a:pt x="1238338" y="331444"/>
                </a:lnTo>
                <a:lnTo>
                  <a:pt x="1239913" y="339598"/>
                </a:lnTo>
                <a:lnTo>
                  <a:pt x="1246365" y="356425"/>
                </a:lnTo>
                <a:lnTo>
                  <a:pt x="1272514" y="364744"/>
                </a:lnTo>
                <a:lnTo>
                  <a:pt x="1339964" y="366991"/>
                </a:lnTo>
                <a:lnTo>
                  <a:pt x="1507680" y="364858"/>
                </a:lnTo>
                <a:lnTo>
                  <a:pt x="1517713" y="364324"/>
                </a:lnTo>
                <a:lnTo>
                  <a:pt x="1540548" y="362419"/>
                </a:lnTo>
                <a:lnTo>
                  <a:pt x="1547558" y="361492"/>
                </a:lnTo>
                <a:lnTo>
                  <a:pt x="1553311" y="360095"/>
                </a:lnTo>
                <a:lnTo>
                  <a:pt x="1573149" y="353555"/>
                </a:lnTo>
                <a:close/>
              </a:path>
              <a:path w="2406650" h="445134">
                <a:moveTo>
                  <a:pt x="2014207" y="295795"/>
                </a:moveTo>
                <a:lnTo>
                  <a:pt x="1967712" y="275386"/>
                </a:lnTo>
                <a:lnTo>
                  <a:pt x="1940013" y="276745"/>
                </a:lnTo>
                <a:lnTo>
                  <a:pt x="1893049" y="279920"/>
                </a:lnTo>
                <a:lnTo>
                  <a:pt x="1892414" y="199948"/>
                </a:lnTo>
                <a:lnTo>
                  <a:pt x="1891893" y="146113"/>
                </a:lnTo>
                <a:lnTo>
                  <a:pt x="1887639" y="92735"/>
                </a:lnTo>
                <a:lnTo>
                  <a:pt x="1875878" y="45720"/>
                </a:lnTo>
                <a:lnTo>
                  <a:pt x="1838947" y="22656"/>
                </a:lnTo>
                <a:lnTo>
                  <a:pt x="1810321" y="21755"/>
                </a:lnTo>
                <a:lnTo>
                  <a:pt x="1745945" y="22123"/>
                </a:lnTo>
                <a:lnTo>
                  <a:pt x="1696275" y="26657"/>
                </a:lnTo>
                <a:lnTo>
                  <a:pt x="1685493" y="36169"/>
                </a:lnTo>
                <a:lnTo>
                  <a:pt x="1685493" y="51409"/>
                </a:lnTo>
                <a:lnTo>
                  <a:pt x="1717865" y="59664"/>
                </a:lnTo>
                <a:lnTo>
                  <a:pt x="1736242" y="62547"/>
                </a:lnTo>
                <a:lnTo>
                  <a:pt x="1750631" y="63703"/>
                </a:lnTo>
                <a:lnTo>
                  <a:pt x="1768475" y="63322"/>
                </a:lnTo>
                <a:lnTo>
                  <a:pt x="1797202" y="61569"/>
                </a:lnTo>
                <a:lnTo>
                  <a:pt x="1800377" y="61569"/>
                </a:lnTo>
                <a:lnTo>
                  <a:pt x="1810537" y="60934"/>
                </a:lnTo>
                <a:lnTo>
                  <a:pt x="1816874" y="60934"/>
                </a:lnTo>
                <a:lnTo>
                  <a:pt x="1824494" y="60299"/>
                </a:lnTo>
                <a:lnTo>
                  <a:pt x="1830209" y="60299"/>
                </a:lnTo>
                <a:lnTo>
                  <a:pt x="1835924" y="59664"/>
                </a:lnTo>
                <a:lnTo>
                  <a:pt x="1844802" y="59664"/>
                </a:lnTo>
                <a:lnTo>
                  <a:pt x="1847037" y="102958"/>
                </a:lnTo>
                <a:lnTo>
                  <a:pt x="1849247" y="160591"/>
                </a:lnTo>
                <a:lnTo>
                  <a:pt x="1851507" y="217297"/>
                </a:lnTo>
                <a:lnTo>
                  <a:pt x="1853057" y="247637"/>
                </a:lnTo>
                <a:lnTo>
                  <a:pt x="1854606" y="261899"/>
                </a:lnTo>
                <a:lnTo>
                  <a:pt x="1856867" y="270408"/>
                </a:lnTo>
                <a:lnTo>
                  <a:pt x="1859407" y="278015"/>
                </a:lnTo>
                <a:lnTo>
                  <a:pt x="1854327" y="281190"/>
                </a:lnTo>
                <a:lnTo>
                  <a:pt x="1845513" y="285330"/>
                </a:lnTo>
                <a:lnTo>
                  <a:pt x="1829015" y="288099"/>
                </a:lnTo>
                <a:lnTo>
                  <a:pt x="1792655" y="290741"/>
                </a:lnTo>
                <a:lnTo>
                  <a:pt x="1666049" y="297891"/>
                </a:lnTo>
                <a:lnTo>
                  <a:pt x="1635023" y="300075"/>
                </a:lnTo>
                <a:lnTo>
                  <a:pt x="1620672" y="302018"/>
                </a:lnTo>
                <a:lnTo>
                  <a:pt x="1612493" y="304685"/>
                </a:lnTo>
                <a:lnTo>
                  <a:pt x="1602346" y="311023"/>
                </a:lnTo>
                <a:lnTo>
                  <a:pt x="1603616" y="326898"/>
                </a:lnTo>
                <a:lnTo>
                  <a:pt x="1613763" y="331978"/>
                </a:lnTo>
                <a:lnTo>
                  <a:pt x="1628355" y="338442"/>
                </a:lnTo>
                <a:lnTo>
                  <a:pt x="1654314" y="340906"/>
                </a:lnTo>
                <a:lnTo>
                  <a:pt x="1710613" y="339610"/>
                </a:lnTo>
                <a:lnTo>
                  <a:pt x="1921675" y="329692"/>
                </a:lnTo>
                <a:lnTo>
                  <a:pt x="1976589" y="325831"/>
                </a:lnTo>
                <a:lnTo>
                  <a:pt x="2012708" y="302971"/>
                </a:lnTo>
                <a:lnTo>
                  <a:pt x="2014207" y="295795"/>
                </a:lnTo>
                <a:close/>
              </a:path>
              <a:path w="2406650" h="445134">
                <a:moveTo>
                  <a:pt x="2216124" y="184708"/>
                </a:moveTo>
                <a:lnTo>
                  <a:pt x="2155825" y="185343"/>
                </a:lnTo>
                <a:lnTo>
                  <a:pt x="2096160" y="186613"/>
                </a:lnTo>
                <a:lnTo>
                  <a:pt x="2089810" y="167576"/>
                </a:lnTo>
                <a:lnTo>
                  <a:pt x="2085505" y="155016"/>
                </a:lnTo>
                <a:lnTo>
                  <a:pt x="2083904" y="148094"/>
                </a:lnTo>
                <a:lnTo>
                  <a:pt x="2084857" y="144322"/>
                </a:lnTo>
                <a:lnTo>
                  <a:pt x="2088222" y="141224"/>
                </a:lnTo>
                <a:lnTo>
                  <a:pt x="2092210" y="138493"/>
                </a:lnTo>
                <a:lnTo>
                  <a:pt x="2097468" y="137223"/>
                </a:lnTo>
                <a:lnTo>
                  <a:pt x="2107552" y="137083"/>
                </a:lnTo>
                <a:lnTo>
                  <a:pt x="2125992" y="137731"/>
                </a:lnTo>
                <a:lnTo>
                  <a:pt x="2137549" y="138455"/>
                </a:lnTo>
                <a:lnTo>
                  <a:pt x="2144674" y="138684"/>
                </a:lnTo>
                <a:lnTo>
                  <a:pt x="2186292" y="128219"/>
                </a:lnTo>
                <a:lnTo>
                  <a:pt x="2194547" y="119329"/>
                </a:lnTo>
                <a:lnTo>
                  <a:pt x="2198954" y="114782"/>
                </a:lnTo>
                <a:lnTo>
                  <a:pt x="2201291" y="109131"/>
                </a:lnTo>
                <a:lnTo>
                  <a:pt x="2201405" y="107899"/>
                </a:lnTo>
                <a:lnTo>
                  <a:pt x="2202307" y="98666"/>
                </a:lnTo>
                <a:lnTo>
                  <a:pt x="2202802" y="79654"/>
                </a:lnTo>
                <a:lnTo>
                  <a:pt x="2202980" y="66471"/>
                </a:lnTo>
                <a:lnTo>
                  <a:pt x="2202967" y="58229"/>
                </a:lnTo>
                <a:lnTo>
                  <a:pt x="2193912" y="17767"/>
                </a:lnTo>
                <a:lnTo>
                  <a:pt x="2136673" y="10109"/>
                </a:lnTo>
                <a:lnTo>
                  <a:pt x="2122576" y="9829"/>
                </a:lnTo>
                <a:lnTo>
                  <a:pt x="2109089" y="9080"/>
                </a:lnTo>
                <a:lnTo>
                  <a:pt x="2069884" y="6197"/>
                </a:lnTo>
                <a:lnTo>
                  <a:pt x="2058949" y="5791"/>
                </a:lnTo>
                <a:lnTo>
                  <a:pt x="2053132" y="6451"/>
                </a:lnTo>
                <a:lnTo>
                  <a:pt x="2048560" y="8242"/>
                </a:lnTo>
                <a:lnTo>
                  <a:pt x="2041575" y="10782"/>
                </a:lnTo>
                <a:lnTo>
                  <a:pt x="2043480" y="31102"/>
                </a:lnTo>
                <a:lnTo>
                  <a:pt x="2051735" y="34277"/>
                </a:lnTo>
                <a:lnTo>
                  <a:pt x="2056942" y="36512"/>
                </a:lnTo>
                <a:lnTo>
                  <a:pt x="2064905" y="37922"/>
                </a:lnTo>
                <a:lnTo>
                  <a:pt x="2081187" y="39090"/>
                </a:lnTo>
                <a:lnTo>
                  <a:pt x="2111400" y="40614"/>
                </a:lnTo>
                <a:lnTo>
                  <a:pt x="2140813" y="42545"/>
                </a:lnTo>
                <a:lnTo>
                  <a:pt x="2169795" y="107899"/>
                </a:lnTo>
                <a:lnTo>
                  <a:pt x="2086178" y="104635"/>
                </a:lnTo>
                <a:lnTo>
                  <a:pt x="2069579" y="104648"/>
                </a:lnTo>
                <a:lnTo>
                  <a:pt x="2052434" y="128219"/>
                </a:lnTo>
                <a:lnTo>
                  <a:pt x="2052510" y="141224"/>
                </a:lnTo>
                <a:lnTo>
                  <a:pt x="2055533" y="191693"/>
                </a:lnTo>
                <a:lnTo>
                  <a:pt x="2070138" y="217716"/>
                </a:lnTo>
                <a:lnTo>
                  <a:pt x="2080933" y="228511"/>
                </a:lnTo>
                <a:lnTo>
                  <a:pt x="2089810" y="230416"/>
                </a:lnTo>
                <a:lnTo>
                  <a:pt x="2095550" y="231508"/>
                </a:lnTo>
                <a:lnTo>
                  <a:pt x="2102345" y="232003"/>
                </a:lnTo>
                <a:lnTo>
                  <a:pt x="2114626" y="232016"/>
                </a:lnTo>
                <a:lnTo>
                  <a:pt x="2136787" y="231686"/>
                </a:lnTo>
                <a:lnTo>
                  <a:pt x="2179904" y="228752"/>
                </a:lnTo>
                <a:lnTo>
                  <a:pt x="2215870" y="210578"/>
                </a:lnTo>
                <a:lnTo>
                  <a:pt x="2216124" y="186613"/>
                </a:lnTo>
                <a:lnTo>
                  <a:pt x="2216124" y="184708"/>
                </a:lnTo>
                <a:close/>
              </a:path>
              <a:path w="2406650" h="445134">
                <a:moveTo>
                  <a:pt x="2357907" y="379628"/>
                </a:moveTo>
                <a:lnTo>
                  <a:pt x="2352256" y="301980"/>
                </a:lnTo>
                <a:lnTo>
                  <a:pt x="2337841" y="266496"/>
                </a:lnTo>
                <a:lnTo>
                  <a:pt x="2315146" y="263842"/>
                </a:lnTo>
                <a:lnTo>
                  <a:pt x="2315146" y="373240"/>
                </a:lnTo>
                <a:lnTo>
                  <a:pt x="2253945" y="378802"/>
                </a:lnTo>
                <a:lnTo>
                  <a:pt x="2223782" y="351650"/>
                </a:lnTo>
                <a:lnTo>
                  <a:pt x="2223693" y="337058"/>
                </a:lnTo>
                <a:lnTo>
                  <a:pt x="2223427" y="330708"/>
                </a:lnTo>
                <a:lnTo>
                  <a:pt x="2222677" y="324993"/>
                </a:lnTo>
                <a:lnTo>
                  <a:pt x="2221204" y="317373"/>
                </a:lnTo>
                <a:lnTo>
                  <a:pt x="2218664" y="309118"/>
                </a:lnTo>
                <a:lnTo>
                  <a:pt x="2224379" y="306908"/>
                </a:lnTo>
                <a:lnTo>
                  <a:pt x="2262467" y="303415"/>
                </a:lnTo>
                <a:lnTo>
                  <a:pt x="2286089" y="303009"/>
                </a:lnTo>
                <a:lnTo>
                  <a:pt x="2299119" y="302615"/>
                </a:lnTo>
                <a:lnTo>
                  <a:pt x="2306193" y="301980"/>
                </a:lnTo>
                <a:lnTo>
                  <a:pt x="2311971" y="300875"/>
                </a:lnTo>
                <a:lnTo>
                  <a:pt x="2312606" y="300875"/>
                </a:lnTo>
                <a:lnTo>
                  <a:pt x="2314511" y="310388"/>
                </a:lnTo>
                <a:lnTo>
                  <a:pt x="2315070" y="324993"/>
                </a:lnTo>
                <a:lnTo>
                  <a:pt x="2315146" y="373240"/>
                </a:lnTo>
                <a:lnTo>
                  <a:pt x="2315146" y="263842"/>
                </a:lnTo>
                <a:lnTo>
                  <a:pt x="2225903" y="270129"/>
                </a:lnTo>
                <a:lnTo>
                  <a:pt x="2196452" y="275475"/>
                </a:lnTo>
                <a:lnTo>
                  <a:pt x="2190102" y="277380"/>
                </a:lnTo>
                <a:lnTo>
                  <a:pt x="2188514" y="289445"/>
                </a:lnTo>
                <a:lnTo>
                  <a:pt x="2187600" y="297002"/>
                </a:lnTo>
                <a:lnTo>
                  <a:pt x="2187130" y="304685"/>
                </a:lnTo>
                <a:lnTo>
                  <a:pt x="2187041" y="310388"/>
                </a:lnTo>
                <a:lnTo>
                  <a:pt x="2187156" y="377037"/>
                </a:lnTo>
                <a:lnTo>
                  <a:pt x="2198357" y="415124"/>
                </a:lnTo>
                <a:lnTo>
                  <a:pt x="2210409" y="429729"/>
                </a:lnTo>
                <a:lnTo>
                  <a:pt x="2293429" y="426427"/>
                </a:lnTo>
                <a:lnTo>
                  <a:pt x="2331643" y="422744"/>
                </a:lnTo>
                <a:lnTo>
                  <a:pt x="2348788" y="411314"/>
                </a:lnTo>
                <a:lnTo>
                  <a:pt x="2355761" y="403072"/>
                </a:lnTo>
                <a:lnTo>
                  <a:pt x="2357031" y="392595"/>
                </a:lnTo>
                <a:lnTo>
                  <a:pt x="2357742" y="386067"/>
                </a:lnTo>
                <a:lnTo>
                  <a:pt x="2357907" y="379628"/>
                </a:lnTo>
                <a:close/>
              </a:path>
              <a:path w="2406650" h="445134">
                <a:moveTo>
                  <a:pt x="2406243" y="220256"/>
                </a:moveTo>
                <a:lnTo>
                  <a:pt x="2402319" y="160413"/>
                </a:lnTo>
                <a:lnTo>
                  <a:pt x="2392781" y="97116"/>
                </a:lnTo>
                <a:lnTo>
                  <a:pt x="2385339" y="56680"/>
                </a:lnTo>
                <a:lnTo>
                  <a:pt x="2373541" y="31737"/>
                </a:lnTo>
                <a:lnTo>
                  <a:pt x="2357031" y="31737"/>
                </a:lnTo>
                <a:lnTo>
                  <a:pt x="2350058" y="93306"/>
                </a:lnTo>
                <a:lnTo>
                  <a:pt x="2322131" y="94576"/>
                </a:lnTo>
                <a:lnTo>
                  <a:pt x="2294826" y="97116"/>
                </a:lnTo>
                <a:lnTo>
                  <a:pt x="2290394" y="70446"/>
                </a:lnTo>
                <a:lnTo>
                  <a:pt x="2288832" y="56680"/>
                </a:lnTo>
                <a:lnTo>
                  <a:pt x="2287447" y="48399"/>
                </a:lnTo>
                <a:lnTo>
                  <a:pt x="2285479" y="42240"/>
                </a:lnTo>
                <a:lnTo>
                  <a:pt x="2282139" y="34899"/>
                </a:lnTo>
                <a:lnTo>
                  <a:pt x="2278329" y="27927"/>
                </a:lnTo>
                <a:lnTo>
                  <a:pt x="2263102" y="24752"/>
                </a:lnTo>
                <a:lnTo>
                  <a:pt x="2259292" y="30467"/>
                </a:lnTo>
                <a:lnTo>
                  <a:pt x="2257437" y="35115"/>
                </a:lnTo>
                <a:lnTo>
                  <a:pt x="2256434" y="46253"/>
                </a:lnTo>
                <a:lnTo>
                  <a:pt x="2255901" y="72504"/>
                </a:lnTo>
                <a:lnTo>
                  <a:pt x="2255482" y="122504"/>
                </a:lnTo>
                <a:lnTo>
                  <a:pt x="2254808" y="155168"/>
                </a:lnTo>
                <a:lnTo>
                  <a:pt x="2254618" y="168846"/>
                </a:lnTo>
                <a:lnTo>
                  <a:pt x="2254720" y="185343"/>
                </a:lnTo>
                <a:lnTo>
                  <a:pt x="2254770" y="187528"/>
                </a:lnTo>
                <a:lnTo>
                  <a:pt x="2255482" y="197091"/>
                </a:lnTo>
                <a:lnTo>
                  <a:pt x="2256752" y="212001"/>
                </a:lnTo>
                <a:lnTo>
                  <a:pt x="2264359" y="217081"/>
                </a:lnTo>
                <a:lnTo>
                  <a:pt x="2268804" y="220256"/>
                </a:lnTo>
                <a:lnTo>
                  <a:pt x="2271979" y="221526"/>
                </a:lnTo>
                <a:lnTo>
                  <a:pt x="2287765" y="228206"/>
                </a:lnTo>
                <a:lnTo>
                  <a:pt x="2295868" y="224942"/>
                </a:lnTo>
                <a:lnTo>
                  <a:pt x="2298852" y="206794"/>
                </a:lnTo>
                <a:lnTo>
                  <a:pt x="2299271" y="168846"/>
                </a:lnTo>
                <a:lnTo>
                  <a:pt x="2299385" y="155168"/>
                </a:lnTo>
                <a:lnTo>
                  <a:pt x="2300109" y="147535"/>
                </a:lnTo>
                <a:lnTo>
                  <a:pt x="2338628" y="133299"/>
                </a:lnTo>
                <a:lnTo>
                  <a:pt x="2350058" y="133299"/>
                </a:lnTo>
                <a:lnTo>
                  <a:pt x="2354732" y="174586"/>
                </a:lnTo>
                <a:lnTo>
                  <a:pt x="2355189" y="217081"/>
                </a:lnTo>
                <a:lnTo>
                  <a:pt x="2355367" y="222313"/>
                </a:lnTo>
                <a:lnTo>
                  <a:pt x="2355939" y="226644"/>
                </a:lnTo>
                <a:lnTo>
                  <a:pt x="2357031" y="231686"/>
                </a:lnTo>
                <a:lnTo>
                  <a:pt x="2358936" y="239928"/>
                </a:lnTo>
                <a:lnTo>
                  <a:pt x="2369096" y="245643"/>
                </a:lnTo>
                <a:lnTo>
                  <a:pt x="2379256" y="245643"/>
                </a:lnTo>
                <a:lnTo>
                  <a:pt x="2405126" y="227520"/>
                </a:lnTo>
                <a:lnTo>
                  <a:pt x="2406243" y="220256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02679" y="795522"/>
            <a:ext cx="769620" cy="380365"/>
          </a:xfrm>
          <a:custGeom>
            <a:avLst/>
            <a:gdLst/>
            <a:ahLst/>
            <a:cxnLst/>
            <a:rect l="l" t="t" r="r" b="b"/>
            <a:pathLst>
              <a:path w="769620" h="380365">
                <a:moveTo>
                  <a:pt x="270941" y="160591"/>
                </a:moveTo>
                <a:lnTo>
                  <a:pt x="243014" y="130759"/>
                </a:lnTo>
                <a:lnTo>
                  <a:pt x="230289" y="122237"/>
                </a:lnTo>
                <a:lnTo>
                  <a:pt x="219760" y="114973"/>
                </a:lnTo>
                <a:lnTo>
                  <a:pt x="186639" y="91084"/>
                </a:lnTo>
                <a:lnTo>
                  <a:pt x="182714" y="88226"/>
                </a:lnTo>
                <a:lnTo>
                  <a:pt x="161264" y="71348"/>
                </a:lnTo>
                <a:lnTo>
                  <a:pt x="149225" y="62687"/>
                </a:lnTo>
                <a:lnTo>
                  <a:pt x="142189" y="59486"/>
                </a:lnTo>
                <a:lnTo>
                  <a:pt x="135737" y="59029"/>
                </a:lnTo>
                <a:lnTo>
                  <a:pt x="130657" y="59029"/>
                </a:lnTo>
                <a:lnTo>
                  <a:pt x="126847" y="47612"/>
                </a:lnTo>
                <a:lnTo>
                  <a:pt x="126847" y="10160"/>
                </a:lnTo>
                <a:lnTo>
                  <a:pt x="123685" y="0"/>
                </a:lnTo>
                <a:lnTo>
                  <a:pt x="106540" y="0"/>
                </a:lnTo>
                <a:lnTo>
                  <a:pt x="104000" y="8890"/>
                </a:lnTo>
                <a:lnTo>
                  <a:pt x="101282" y="17233"/>
                </a:lnTo>
                <a:lnTo>
                  <a:pt x="98920" y="28003"/>
                </a:lnTo>
                <a:lnTo>
                  <a:pt x="95618" y="48425"/>
                </a:lnTo>
                <a:lnTo>
                  <a:pt x="90043" y="85686"/>
                </a:lnTo>
                <a:lnTo>
                  <a:pt x="87439" y="101130"/>
                </a:lnTo>
                <a:lnTo>
                  <a:pt x="80632" y="139407"/>
                </a:lnTo>
                <a:lnTo>
                  <a:pt x="75438" y="165671"/>
                </a:lnTo>
                <a:lnTo>
                  <a:pt x="74803" y="169481"/>
                </a:lnTo>
                <a:lnTo>
                  <a:pt x="73164" y="183248"/>
                </a:lnTo>
                <a:lnTo>
                  <a:pt x="73609" y="191541"/>
                </a:lnTo>
                <a:lnTo>
                  <a:pt x="77038" y="197688"/>
                </a:lnTo>
                <a:lnTo>
                  <a:pt x="84328" y="205028"/>
                </a:lnTo>
                <a:lnTo>
                  <a:pt x="91795" y="211010"/>
                </a:lnTo>
                <a:lnTo>
                  <a:pt x="96469" y="212407"/>
                </a:lnTo>
                <a:lnTo>
                  <a:pt x="100304" y="208686"/>
                </a:lnTo>
                <a:lnTo>
                  <a:pt x="112585" y="169595"/>
                </a:lnTo>
                <a:lnTo>
                  <a:pt x="116700" y="141554"/>
                </a:lnTo>
                <a:lnTo>
                  <a:pt x="121107" y="113271"/>
                </a:lnTo>
                <a:lnTo>
                  <a:pt x="123444" y="98628"/>
                </a:lnTo>
                <a:lnTo>
                  <a:pt x="124460" y="92900"/>
                </a:lnTo>
                <a:lnTo>
                  <a:pt x="124955" y="91401"/>
                </a:lnTo>
                <a:lnTo>
                  <a:pt x="126174" y="91084"/>
                </a:lnTo>
                <a:lnTo>
                  <a:pt x="130022" y="93548"/>
                </a:lnTo>
                <a:lnTo>
                  <a:pt x="139585" y="101130"/>
                </a:lnTo>
                <a:lnTo>
                  <a:pt x="157949" y="116166"/>
                </a:lnTo>
                <a:lnTo>
                  <a:pt x="169291" y="126314"/>
                </a:lnTo>
                <a:lnTo>
                  <a:pt x="177241" y="133057"/>
                </a:lnTo>
                <a:lnTo>
                  <a:pt x="210299" y="157480"/>
                </a:lnTo>
                <a:lnTo>
                  <a:pt x="250621" y="182181"/>
                </a:lnTo>
                <a:lnTo>
                  <a:pt x="262686" y="182181"/>
                </a:lnTo>
                <a:lnTo>
                  <a:pt x="270941" y="160591"/>
                </a:lnTo>
                <a:close/>
              </a:path>
              <a:path w="769620" h="380365">
                <a:moveTo>
                  <a:pt x="319811" y="321830"/>
                </a:moveTo>
                <a:lnTo>
                  <a:pt x="313042" y="309410"/>
                </a:lnTo>
                <a:lnTo>
                  <a:pt x="312191" y="307860"/>
                </a:lnTo>
                <a:lnTo>
                  <a:pt x="298869" y="300875"/>
                </a:lnTo>
                <a:lnTo>
                  <a:pt x="291884" y="302145"/>
                </a:lnTo>
                <a:lnTo>
                  <a:pt x="275653" y="305828"/>
                </a:lnTo>
                <a:lnTo>
                  <a:pt x="264426" y="307784"/>
                </a:lnTo>
                <a:lnTo>
                  <a:pt x="252971" y="308660"/>
                </a:lnTo>
                <a:lnTo>
                  <a:pt x="236029" y="309130"/>
                </a:lnTo>
                <a:lnTo>
                  <a:pt x="219456" y="309410"/>
                </a:lnTo>
                <a:lnTo>
                  <a:pt x="210553" y="308965"/>
                </a:lnTo>
                <a:lnTo>
                  <a:pt x="189369" y="257708"/>
                </a:lnTo>
                <a:lnTo>
                  <a:pt x="180949" y="211010"/>
                </a:lnTo>
                <a:lnTo>
                  <a:pt x="180809" y="180911"/>
                </a:lnTo>
                <a:lnTo>
                  <a:pt x="166839" y="173926"/>
                </a:lnTo>
                <a:lnTo>
                  <a:pt x="158584" y="189153"/>
                </a:lnTo>
                <a:lnTo>
                  <a:pt x="154965" y="196938"/>
                </a:lnTo>
                <a:lnTo>
                  <a:pt x="153428" y="206133"/>
                </a:lnTo>
                <a:lnTo>
                  <a:pt x="153682" y="222719"/>
                </a:lnTo>
                <a:lnTo>
                  <a:pt x="155409" y="252641"/>
                </a:lnTo>
                <a:lnTo>
                  <a:pt x="157949" y="304685"/>
                </a:lnTo>
                <a:lnTo>
                  <a:pt x="136194" y="309384"/>
                </a:lnTo>
                <a:lnTo>
                  <a:pt x="126530" y="310553"/>
                </a:lnTo>
                <a:lnTo>
                  <a:pt x="107835" y="311962"/>
                </a:lnTo>
                <a:lnTo>
                  <a:pt x="50165" y="315722"/>
                </a:lnTo>
                <a:lnTo>
                  <a:pt x="36487" y="316826"/>
                </a:lnTo>
                <a:lnTo>
                  <a:pt x="0" y="330009"/>
                </a:lnTo>
                <a:lnTo>
                  <a:pt x="3721" y="337058"/>
                </a:lnTo>
                <a:lnTo>
                  <a:pt x="49415" y="353885"/>
                </a:lnTo>
                <a:lnTo>
                  <a:pt x="95275" y="358597"/>
                </a:lnTo>
                <a:lnTo>
                  <a:pt x="176364" y="359270"/>
                </a:lnTo>
                <a:lnTo>
                  <a:pt x="220751" y="359117"/>
                </a:lnTo>
                <a:lnTo>
                  <a:pt x="265163" y="357225"/>
                </a:lnTo>
                <a:lnTo>
                  <a:pt x="309651" y="350393"/>
                </a:lnTo>
                <a:lnTo>
                  <a:pt x="319811" y="339598"/>
                </a:lnTo>
                <a:lnTo>
                  <a:pt x="319811" y="321830"/>
                </a:lnTo>
                <a:close/>
              </a:path>
              <a:path w="769620" h="380365">
                <a:moveTo>
                  <a:pt x="537171" y="296240"/>
                </a:moveTo>
                <a:lnTo>
                  <a:pt x="535622" y="238671"/>
                </a:lnTo>
                <a:lnTo>
                  <a:pt x="533666" y="185635"/>
                </a:lnTo>
                <a:lnTo>
                  <a:pt x="529285" y="143611"/>
                </a:lnTo>
                <a:lnTo>
                  <a:pt x="489686" y="123342"/>
                </a:lnTo>
                <a:lnTo>
                  <a:pt x="426237" y="123151"/>
                </a:lnTo>
                <a:lnTo>
                  <a:pt x="410641" y="123278"/>
                </a:lnTo>
                <a:lnTo>
                  <a:pt x="387731" y="123774"/>
                </a:lnTo>
                <a:lnTo>
                  <a:pt x="367411" y="125679"/>
                </a:lnTo>
                <a:lnTo>
                  <a:pt x="358533" y="128219"/>
                </a:lnTo>
                <a:lnTo>
                  <a:pt x="356628" y="131394"/>
                </a:lnTo>
                <a:lnTo>
                  <a:pt x="350278" y="139649"/>
                </a:lnTo>
                <a:lnTo>
                  <a:pt x="394931" y="165049"/>
                </a:lnTo>
                <a:lnTo>
                  <a:pt x="496900" y="166306"/>
                </a:lnTo>
                <a:lnTo>
                  <a:pt x="493090" y="193598"/>
                </a:lnTo>
                <a:lnTo>
                  <a:pt x="490893" y="211289"/>
                </a:lnTo>
                <a:lnTo>
                  <a:pt x="489762" y="225577"/>
                </a:lnTo>
                <a:lnTo>
                  <a:pt x="489343" y="244030"/>
                </a:lnTo>
                <a:lnTo>
                  <a:pt x="489419" y="307987"/>
                </a:lnTo>
                <a:lnTo>
                  <a:pt x="497535" y="349758"/>
                </a:lnTo>
                <a:lnTo>
                  <a:pt x="519747" y="354203"/>
                </a:lnTo>
                <a:lnTo>
                  <a:pt x="528637" y="343408"/>
                </a:lnTo>
                <a:lnTo>
                  <a:pt x="537095" y="307987"/>
                </a:lnTo>
                <a:lnTo>
                  <a:pt x="537171" y="296240"/>
                </a:lnTo>
                <a:close/>
              </a:path>
              <a:path w="769620" h="380365">
                <a:moveTo>
                  <a:pt x="769213" y="351218"/>
                </a:moveTo>
                <a:lnTo>
                  <a:pt x="767930" y="341503"/>
                </a:lnTo>
                <a:lnTo>
                  <a:pt x="765606" y="329336"/>
                </a:lnTo>
                <a:lnTo>
                  <a:pt x="763562" y="313182"/>
                </a:lnTo>
                <a:lnTo>
                  <a:pt x="760704" y="282143"/>
                </a:lnTo>
                <a:lnTo>
                  <a:pt x="756729" y="235496"/>
                </a:lnTo>
                <a:lnTo>
                  <a:pt x="755865" y="225336"/>
                </a:lnTo>
                <a:lnTo>
                  <a:pt x="753783" y="201218"/>
                </a:lnTo>
                <a:lnTo>
                  <a:pt x="750036" y="158165"/>
                </a:lnTo>
                <a:lnTo>
                  <a:pt x="744004" y="104838"/>
                </a:lnTo>
                <a:lnTo>
                  <a:pt x="738733" y="90766"/>
                </a:lnTo>
                <a:lnTo>
                  <a:pt x="719061" y="90766"/>
                </a:lnTo>
                <a:lnTo>
                  <a:pt x="715886" y="135204"/>
                </a:lnTo>
                <a:lnTo>
                  <a:pt x="715860" y="148945"/>
                </a:lnTo>
                <a:lnTo>
                  <a:pt x="715746" y="156019"/>
                </a:lnTo>
                <a:lnTo>
                  <a:pt x="702551" y="194868"/>
                </a:lnTo>
                <a:lnTo>
                  <a:pt x="668909" y="199313"/>
                </a:lnTo>
                <a:lnTo>
                  <a:pt x="635901" y="201218"/>
                </a:lnTo>
                <a:lnTo>
                  <a:pt x="633374" y="182181"/>
                </a:lnTo>
                <a:lnTo>
                  <a:pt x="631164" y="170205"/>
                </a:lnTo>
                <a:lnTo>
                  <a:pt x="630034" y="162572"/>
                </a:lnTo>
                <a:lnTo>
                  <a:pt x="629691" y="157060"/>
                </a:lnTo>
                <a:lnTo>
                  <a:pt x="629564" y="148945"/>
                </a:lnTo>
                <a:lnTo>
                  <a:pt x="629450" y="134556"/>
                </a:lnTo>
                <a:lnTo>
                  <a:pt x="628726" y="126555"/>
                </a:lnTo>
                <a:lnTo>
                  <a:pt x="626745" y="119862"/>
                </a:lnTo>
                <a:lnTo>
                  <a:pt x="622896" y="111086"/>
                </a:lnTo>
                <a:lnTo>
                  <a:pt x="616229" y="96481"/>
                </a:lnTo>
                <a:lnTo>
                  <a:pt x="607339" y="97751"/>
                </a:lnTo>
                <a:lnTo>
                  <a:pt x="596773" y="134556"/>
                </a:lnTo>
                <a:lnTo>
                  <a:pt x="596646" y="148945"/>
                </a:lnTo>
                <a:lnTo>
                  <a:pt x="596747" y="265366"/>
                </a:lnTo>
                <a:lnTo>
                  <a:pt x="600557" y="303695"/>
                </a:lnTo>
                <a:lnTo>
                  <a:pt x="629970" y="323049"/>
                </a:lnTo>
                <a:lnTo>
                  <a:pt x="635279" y="319366"/>
                </a:lnTo>
                <a:lnTo>
                  <a:pt x="637717" y="306285"/>
                </a:lnTo>
                <a:lnTo>
                  <a:pt x="639076" y="279933"/>
                </a:lnTo>
                <a:lnTo>
                  <a:pt x="640981" y="248196"/>
                </a:lnTo>
                <a:lnTo>
                  <a:pt x="660666" y="244386"/>
                </a:lnTo>
                <a:lnTo>
                  <a:pt x="666369" y="243751"/>
                </a:lnTo>
                <a:lnTo>
                  <a:pt x="691134" y="238671"/>
                </a:lnTo>
                <a:lnTo>
                  <a:pt x="709536" y="235496"/>
                </a:lnTo>
                <a:lnTo>
                  <a:pt x="710806" y="299605"/>
                </a:lnTo>
                <a:lnTo>
                  <a:pt x="711619" y="328117"/>
                </a:lnTo>
                <a:lnTo>
                  <a:pt x="712546" y="344360"/>
                </a:lnTo>
                <a:lnTo>
                  <a:pt x="714197" y="354418"/>
                </a:lnTo>
                <a:lnTo>
                  <a:pt x="717156" y="364350"/>
                </a:lnTo>
                <a:lnTo>
                  <a:pt x="722236" y="380225"/>
                </a:lnTo>
                <a:lnTo>
                  <a:pt x="745718" y="380225"/>
                </a:lnTo>
                <a:lnTo>
                  <a:pt x="758405" y="369430"/>
                </a:lnTo>
                <a:lnTo>
                  <a:pt x="765340" y="362572"/>
                </a:lnTo>
                <a:lnTo>
                  <a:pt x="768642" y="357378"/>
                </a:lnTo>
                <a:lnTo>
                  <a:pt x="769213" y="351218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84001" y="663495"/>
            <a:ext cx="9737090" cy="6574790"/>
            <a:chOff x="184001" y="663495"/>
            <a:chExt cx="9737090" cy="6574790"/>
          </a:xfrm>
        </p:grpSpPr>
        <p:sp>
          <p:nvSpPr>
            <p:cNvPr id="6" name="object 6"/>
            <p:cNvSpPr/>
            <p:nvPr/>
          </p:nvSpPr>
          <p:spPr>
            <a:xfrm>
              <a:off x="771466" y="1787658"/>
              <a:ext cx="9149080" cy="5450205"/>
            </a:xfrm>
            <a:custGeom>
              <a:avLst/>
              <a:gdLst/>
              <a:ahLst/>
              <a:cxnLst/>
              <a:rect l="l" t="t" r="r" b="b"/>
              <a:pathLst>
                <a:path w="9149080" h="5450205">
                  <a:moveTo>
                    <a:pt x="8195326" y="5450205"/>
                  </a:moveTo>
                  <a:lnTo>
                    <a:pt x="953737" y="5450205"/>
                  </a:lnTo>
                  <a:lnTo>
                    <a:pt x="903302" y="5448872"/>
                  </a:lnTo>
                  <a:lnTo>
                    <a:pt x="853237" y="5444898"/>
                  </a:lnTo>
                  <a:lnTo>
                    <a:pt x="803639" y="5438323"/>
                  </a:lnTo>
                  <a:lnTo>
                    <a:pt x="754602" y="5429187"/>
                  </a:lnTo>
                  <a:lnTo>
                    <a:pt x="706220" y="5417528"/>
                  </a:lnTo>
                  <a:lnTo>
                    <a:pt x="658589" y="5403386"/>
                  </a:lnTo>
                  <a:lnTo>
                    <a:pt x="611804" y="5386800"/>
                  </a:lnTo>
                  <a:lnTo>
                    <a:pt x="565958" y="5367809"/>
                  </a:lnTo>
                  <a:lnTo>
                    <a:pt x="521149" y="5346453"/>
                  </a:lnTo>
                  <a:lnTo>
                    <a:pt x="477469" y="5322771"/>
                  </a:lnTo>
                  <a:lnTo>
                    <a:pt x="435014" y="5296803"/>
                  </a:lnTo>
                  <a:lnTo>
                    <a:pt x="393879" y="5268587"/>
                  </a:lnTo>
                  <a:lnTo>
                    <a:pt x="354159" y="5238163"/>
                  </a:lnTo>
                  <a:lnTo>
                    <a:pt x="315949" y="5205570"/>
                  </a:lnTo>
                  <a:lnTo>
                    <a:pt x="279343" y="5170848"/>
                  </a:lnTo>
                  <a:lnTo>
                    <a:pt x="244622" y="5134240"/>
                  </a:lnTo>
                  <a:lnTo>
                    <a:pt x="212031" y="5096027"/>
                  </a:lnTo>
                  <a:lnTo>
                    <a:pt x="181609" y="5056305"/>
                  </a:lnTo>
                  <a:lnTo>
                    <a:pt x="153394" y="5015168"/>
                  </a:lnTo>
                  <a:lnTo>
                    <a:pt x="127427" y="4972711"/>
                  </a:lnTo>
                  <a:lnTo>
                    <a:pt x="103746" y="4929029"/>
                  </a:lnTo>
                  <a:lnTo>
                    <a:pt x="82391" y="4884217"/>
                  </a:lnTo>
                  <a:lnTo>
                    <a:pt x="63402" y="4838370"/>
                  </a:lnTo>
                  <a:lnTo>
                    <a:pt x="46817" y="4791582"/>
                  </a:lnTo>
                  <a:lnTo>
                    <a:pt x="32675" y="4743949"/>
                  </a:lnTo>
                  <a:lnTo>
                    <a:pt x="21017" y="4695565"/>
                  </a:lnTo>
                  <a:lnTo>
                    <a:pt x="11881" y="4646525"/>
                  </a:lnTo>
                  <a:lnTo>
                    <a:pt x="5306" y="4596924"/>
                  </a:lnTo>
                  <a:lnTo>
                    <a:pt x="1333" y="4546857"/>
                  </a:lnTo>
                  <a:lnTo>
                    <a:pt x="0" y="4496419"/>
                  </a:lnTo>
                  <a:lnTo>
                    <a:pt x="0" y="953785"/>
                  </a:lnTo>
                  <a:lnTo>
                    <a:pt x="1333" y="903347"/>
                  </a:lnTo>
                  <a:lnTo>
                    <a:pt x="5306" y="853281"/>
                  </a:lnTo>
                  <a:lnTo>
                    <a:pt x="11881" y="803680"/>
                  </a:lnTo>
                  <a:lnTo>
                    <a:pt x="21017" y="754640"/>
                  </a:lnTo>
                  <a:lnTo>
                    <a:pt x="32675" y="706256"/>
                  </a:lnTo>
                  <a:lnTo>
                    <a:pt x="46817" y="658622"/>
                  </a:lnTo>
                  <a:lnTo>
                    <a:pt x="63402" y="611835"/>
                  </a:lnTo>
                  <a:lnTo>
                    <a:pt x="82391" y="565987"/>
                  </a:lnTo>
                  <a:lnTo>
                    <a:pt x="103746" y="521175"/>
                  </a:lnTo>
                  <a:lnTo>
                    <a:pt x="127427" y="477493"/>
                  </a:lnTo>
                  <a:lnTo>
                    <a:pt x="153394" y="435036"/>
                  </a:lnTo>
                  <a:lnTo>
                    <a:pt x="181609" y="393899"/>
                  </a:lnTo>
                  <a:lnTo>
                    <a:pt x="212031" y="354177"/>
                  </a:lnTo>
                  <a:lnTo>
                    <a:pt x="244622" y="315965"/>
                  </a:lnTo>
                  <a:lnTo>
                    <a:pt x="279343" y="279357"/>
                  </a:lnTo>
                  <a:lnTo>
                    <a:pt x="315949" y="244635"/>
                  </a:lnTo>
                  <a:lnTo>
                    <a:pt x="354159" y="212042"/>
                  </a:lnTo>
                  <a:lnTo>
                    <a:pt x="393879" y="181618"/>
                  </a:lnTo>
                  <a:lnTo>
                    <a:pt x="435014" y="153402"/>
                  </a:lnTo>
                  <a:lnTo>
                    <a:pt x="477469" y="127433"/>
                  </a:lnTo>
                  <a:lnTo>
                    <a:pt x="521149" y="103751"/>
                  </a:lnTo>
                  <a:lnTo>
                    <a:pt x="565958" y="82396"/>
                  </a:lnTo>
                  <a:lnTo>
                    <a:pt x="611804" y="63405"/>
                  </a:lnTo>
                  <a:lnTo>
                    <a:pt x="658589" y="46819"/>
                  </a:lnTo>
                  <a:lnTo>
                    <a:pt x="706220" y="32677"/>
                  </a:lnTo>
                  <a:lnTo>
                    <a:pt x="754602" y="21018"/>
                  </a:lnTo>
                  <a:lnTo>
                    <a:pt x="803639" y="11881"/>
                  </a:lnTo>
                  <a:lnTo>
                    <a:pt x="853237" y="5306"/>
                  </a:lnTo>
                  <a:lnTo>
                    <a:pt x="903302" y="1333"/>
                  </a:lnTo>
                  <a:lnTo>
                    <a:pt x="953737" y="0"/>
                  </a:lnTo>
                  <a:lnTo>
                    <a:pt x="8195326" y="0"/>
                  </a:lnTo>
                  <a:lnTo>
                    <a:pt x="8245761" y="1333"/>
                  </a:lnTo>
                  <a:lnTo>
                    <a:pt x="8295825" y="5306"/>
                  </a:lnTo>
                  <a:lnTo>
                    <a:pt x="8345424" y="11881"/>
                  </a:lnTo>
                  <a:lnTo>
                    <a:pt x="8394461" y="21018"/>
                  </a:lnTo>
                  <a:lnTo>
                    <a:pt x="8442843" y="32677"/>
                  </a:lnTo>
                  <a:lnTo>
                    <a:pt x="8490474" y="46819"/>
                  </a:lnTo>
                  <a:lnTo>
                    <a:pt x="8537259" y="63405"/>
                  </a:lnTo>
                  <a:lnTo>
                    <a:pt x="8583104" y="82396"/>
                  </a:lnTo>
                  <a:lnTo>
                    <a:pt x="8627914" y="103751"/>
                  </a:lnTo>
                  <a:lnTo>
                    <a:pt x="8671594" y="127433"/>
                  </a:lnTo>
                  <a:lnTo>
                    <a:pt x="8714049" y="153402"/>
                  </a:lnTo>
                  <a:lnTo>
                    <a:pt x="8755183" y="181618"/>
                  </a:lnTo>
                  <a:lnTo>
                    <a:pt x="8794903" y="212042"/>
                  </a:lnTo>
                  <a:lnTo>
                    <a:pt x="8833114" y="244635"/>
                  </a:lnTo>
                  <a:lnTo>
                    <a:pt x="8869720" y="279357"/>
                  </a:lnTo>
                  <a:lnTo>
                    <a:pt x="8904440" y="315965"/>
                  </a:lnTo>
                  <a:lnTo>
                    <a:pt x="8937032" y="354177"/>
                  </a:lnTo>
                  <a:lnTo>
                    <a:pt x="8967454" y="393899"/>
                  </a:lnTo>
                  <a:lnTo>
                    <a:pt x="8995669" y="435036"/>
                  </a:lnTo>
                  <a:lnTo>
                    <a:pt x="9021636" y="477493"/>
                  </a:lnTo>
                  <a:lnTo>
                    <a:pt x="9045316" y="521175"/>
                  </a:lnTo>
                  <a:lnTo>
                    <a:pt x="9066671" y="565987"/>
                  </a:lnTo>
                  <a:lnTo>
                    <a:pt x="9085661" y="611835"/>
                  </a:lnTo>
                  <a:lnTo>
                    <a:pt x="9102246" y="658622"/>
                  </a:lnTo>
                  <a:lnTo>
                    <a:pt x="9116388" y="706256"/>
                  </a:lnTo>
                  <a:lnTo>
                    <a:pt x="9128046" y="754640"/>
                  </a:lnTo>
                  <a:lnTo>
                    <a:pt x="9137182" y="803680"/>
                  </a:lnTo>
                  <a:lnTo>
                    <a:pt x="9143757" y="853281"/>
                  </a:lnTo>
                  <a:lnTo>
                    <a:pt x="9147730" y="903347"/>
                  </a:lnTo>
                  <a:lnTo>
                    <a:pt x="9149063" y="953785"/>
                  </a:lnTo>
                  <a:lnTo>
                    <a:pt x="9149063" y="4496419"/>
                  </a:lnTo>
                  <a:lnTo>
                    <a:pt x="9147730" y="4546857"/>
                  </a:lnTo>
                  <a:lnTo>
                    <a:pt x="9143757" y="4596924"/>
                  </a:lnTo>
                  <a:lnTo>
                    <a:pt x="9137182" y="4646525"/>
                  </a:lnTo>
                  <a:lnTo>
                    <a:pt x="9128046" y="4695565"/>
                  </a:lnTo>
                  <a:lnTo>
                    <a:pt x="9116388" y="4743949"/>
                  </a:lnTo>
                  <a:lnTo>
                    <a:pt x="9102246" y="4791582"/>
                  </a:lnTo>
                  <a:lnTo>
                    <a:pt x="9085661" y="4838370"/>
                  </a:lnTo>
                  <a:lnTo>
                    <a:pt x="9066671" y="4884217"/>
                  </a:lnTo>
                  <a:lnTo>
                    <a:pt x="9045316" y="4929029"/>
                  </a:lnTo>
                  <a:lnTo>
                    <a:pt x="9021636" y="4972711"/>
                  </a:lnTo>
                  <a:lnTo>
                    <a:pt x="8995669" y="5015168"/>
                  </a:lnTo>
                  <a:lnTo>
                    <a:pt x="8967454" y="5056305"/>
                  </a:lnTo>
                  <a:lnTo>
                    <a:pt x="8937032" y="5096027"/>
                  </a:lnTo>
                  <a:lnTo>
                    <a:pt x="8904440" y="5134240"/>
                  </a:lnTo>
                  <a:lnTo>
                    <a:pt x="8869720" y="5170848"/>
                  </a:lnTo>
                  <a:lnTo>
                    <a:pt x="8833114" y="5205570"/>
                  </a:lnTo>
                  <a:lnTo>
                    <a:pt x="8794903" y="5238163"/>
                  </a:lnTo>
                  <a:lnTo>
                    <a:pt x="8755183" y="5268587"/>
                  </a:lnTo>
                  <a:lnTo>
                    <a:pt x="8714049" y="5296803"/>
                  </a:lnTo>
                  <a:lnTo>
                    <a:pt x="8671594" y="5322771"/>
                  </a:lnTo>
                  <a:lnTo>
                    <a:pt x="8627914" y="5346453"/>
                  </a:lnTo>
                  <a:lnTo>
                    <a:pt x="8583104" y="5367809"/>
                  </a:lnTo>
                  <a:lnTo>
                    <a:pt x="8537259" y="5386800"/>
                  </a:lnTo>
                  <a:lnTo>
                    <a:pt x="8490474" y="5403386"/>
                  </a:lnTo>
                  <a:lnTo>
                    <a:pt x="8442843" y="5417528"/>
                  </a:lnTo>
                  <a:lnTo>
                    <a:pt x="8394461" y="5429187"/>
                  </a:lnTo>
                  <a:lnTo>
                    <a:pt x="8345424" y="5438323"/>
                  </a:lnTo>
                  <a:lnTo>
                    <a:pt x="8295825" y="5444898"/>
                  </a:lnTo>
                  <a:lnTo>
                    <a:pt x="8245761" y="5448872"/>
                  </a:lnTo>
                  <a:lnTo>
                    <a:pt x="8195326" y="5450205"/>
                  </a:lnTo>
                  <a:close/>
                </a:path>
              </a:pathLst>
            </a:custGeom>
            <a:solidFill>
              <a:srgbClr val="FEC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6124" y="663495"/>
              <a:ext cx="1555536" cy="23902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0093" y="4923672"/>
              <a:ext cx="1749424" cy="22774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001" y="4925483"/>
              <a:ext cx="1071169" cy="13978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52761" y="2200902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80">
                  <a:moveTo>
                    <a:pt x="277513" y="2035"/>
                  </a:move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close/>
                </a:path>
                <a:path w="281305" h="259080">
                  <a:moveTo>
                    <a:pt x="168944" y="162174"/>
                  </a:moveTo>
                  <a:lnTo>
                    <a:pt x="85493" y="162174"/>
                  </a:lnTo>
                  <a:lnTo>
                    <a:pt x="86511" y="161156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26519" y="30386"/>
                  </a:lnTo>
                  <a:lnTo>
                    <a:pt x="231244" y="25469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192" y="3053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43766"/>
                  </a:lnTo>
                  <a:lnTo>
                    <a:pt x="270389" y="54284"/>
                  </a:lnTo>
                  <a:lnTo>
                    <a:pt x="259193" y="66837"/>
                  </a:lnTo>
                  <a:lnTo>
                    <a:pt x="243588" y="85158"/>
                  </a:lnTo>
                  <a:lnTo>
                    <a:pt x="233070" y="97372"/>
                  </a:lnTo>
                  <a:lnTo>
                    <a:pt x="210679" y="120443"/>
                  </a:lnTo>
                  <a:lnTo>
                    <a:pt x="168944" y="162174"/>
                  </a:lnTo>
                  <a:close/>
                </a:path>
                <a:path w="281305" h="259080">
                  <a:moveTo>
                    <a:pt x="65955" y="104497"/>
                  </a:moveTo>
                  <a:lnTo>
                    <a:pt x="9499" y="104497"/>
                  </a:lnTo>
                  <a:lnTo>
                    <a:pt x="11534" y="99747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4959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65955" y="104497"/>
                  </a:lnTo>
                  <a:close/>
                </a:path>
                <a:path w="281305" h="259080">
                  <a:moveTo>
                    <a:pt x="65816" y="258528"/>
                  </a:moveTo>
                  <a:lnTo>
                    <a:pt x="45460" y="258528"/>
                  </a:lnTo>
                  <a:lnTo>
                    <a:pt x="27479" y="248350"/>
                  </a:lnTo>
                  <a:lnTo>
                    <a:pt x="6785" y="210351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088" y="185244"/>
                  </a:lnTo>
                  <a:lnTo>
                    <a:pt x="3731" y="165566"/>
                  </a:lnTo>
                  <a:lnTo>
                    <a:pt x="2305" y="142496"/>
                  </a:lnTo>
                  <a:lnTo>
                    <a:pt x="1017" y="123496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65955" y="104497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168944" y="162174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close/>
                </a:path>
              </a:pathLst>
            </a:custGeom>
            <a:solidFill>
              <a:srgbClr val="FC5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52761" y="2200902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80">
                  <a:moveTo>
                    <a:pt x="54959" y="258528"/>
                  </a:moveTo>
                  <a:lnTo>
                    <a:pt x="45460" y="258528"/>
                  </a:lnTo>
                  <a:lnTo>
                    <a:pt x="36470" y="253439"/>
                  </a:lnTo>
                  <a:lnTo>
                    <a:pt x="27479" y="248350"/>
                  </a:lnTo>
                  <a:lnTo>
                    <a:pt x="20694" y="241564"/>
                  </a:lnTo>
                  <a:lnTo>
                    <a:pt x="15945" y="236814"/>
                  </a:lnTo>
                  <a:lnTo>
                    <a:pt x="13570" y="234100"/>
                  </a:lnTo>
                  <a:lnTo>
                    <a:pt x="11195" y="231386"/>
                  </a:lnTo>
                  <a:lnTo>
                    <a:pt x="9838" y="227654"/>
                  </a:lnTo>
                  <a:lnTo>
                    <a:pt x="8481" y="223922"/>
                  </a:lnTo>
                  <a:lnTo>
                    <a:pt x="7463" y="216118"/>
                  </a:lnTo>
                  <a:lnTo>
                    <a:pt x="6785" y="210351"/>
                  </a:lnTo>
                  <a:lnTo>
                    <a:pt x="6445" y="205940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597" y="191691"/>
                  </a:lnTo>
                  <a:lnTo>
                    <a:pt x="5088" y="185244"/>
                  </a:lnTo>
                  <a:lnTo>
                    <a:pt x="4410" y="175405"/>
                  </a:lnTo>
                  <a:lnTo>
                    <a:pt x="3731" y="165566"/>
                  </a:lnTo>
                  <a:lnTo>
                    <a:pt x="3053" y="154540"/>
                  </a:lnTo>
                  <a:lnTo>
                    <a:pt x="2374" y="143513"/>
                  </a:lnTo>
                  <a:lnTo>
                    <a:pt x="1696" y="133505"/>
                  </a:lnTo>
                  <a:lnTo>
                    <a:pt x="1017" y="123496"/>
                  </a:lnTo>
                  <a:lnTo>
                    <a:pt x="508" y="117389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11534" y="99747"/>
                  </a:lnTo>
                  <a:lnTo>
                    <a:pt x="17302" y="94488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2245" y="81087"/>
                  </a:lnTo>
                  <a:lnTo>
                    <a:pt x="54959" y="78372"/>
                  </a:lnTo>
                  <a:lnTo>
                    <a:pt x="56656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4806" y="151147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81761" y="162174"/>
                  </a:lnTo>
                  <a:lnTo>
                    <a:pt x="85493" y="162174"/>
                  </a:lnTo>
                  <a:lnTo>
                    <a:pt x="86511" y="161156"/>
                  </a:lnTo>
                  <a:lnTo>
                    <a:pt x="155719" y="97033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36463" y="19678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022" y="2714"/>
                  </a:lnTo>
                  <a:lnTo>
                    <a:pt x="278192" y="3053"/>
                  </a:lnTo>
                  <a:lnTo>
                    <a:pt x="278531" y="3392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37659"/>
                  </a:lnTo>
                  <a:lnTo>
                    <a:pt x="280906" y="43766"/>
                  </a:lnTo>
                  <a:lnTo>
                    <a:pt x="273782" y="50891"/>
                  </a:lnTo>
                  <a:lnTo>
                    <a:pt x="270389" y="54284"/>
                  </a:lnTo>
                  <a:lnTo>
                    <a:pt x="264791" y="60560"/>
                  </a:lnTo>
                  <a:lnTo>
                    <a:pt x="259193" y="66837"/>
                  </a:lnTo>
                  <a:lnTo>
                    <a:pt x="251390" y="75997"/>
                  </a:lnTo>
                  <a:lnTo>
                    <a:pt x="243588" y="85158"/>
                  </a:lnTo>
                  <a:lnTo>
                    <a:pt x="238329" y="91265"/>
                  </a:lnTo>
                  <a:lnTo>
                    <a:pt x="233070" y="97372"/>
                  </a:lnTo>
                  <a:lnTo>
                    <a:pt x="228151" y="102461"/>
                  </a:lnTo>
                  <a:lnTo>
                    <a:pt x="223232" y="107550"/>
                  </a:lnTo>
                  <a:lnTo>
                    <a:pt x="216956" y="113996"/>
                  </a:lnTo>
                  <a:lnTo>
                    <a:pt x="210679" y="120443"/>
                  </a:lnTo>
                  <a:lnTo>
                    <a:pt x="200841" y="130282"/>
                  </a:lnTo>
                  <a:lnTo>
                    <a:pt x="192699" y="138424"/>
                  </a:lnTo>
                  <a:lnTo>
                    <a:pt x="179075" y="152048"/>
                  </a:lnTo>
                  <a:lnTo>
                    <a:pt x="170223" y="160901"/>
                  </a:lnTo>
                  <a:lnTo>
                    <a:pt x="162261" y="168864"/>
                  </a:lnTo>
                  <a:lnTo>
                    <a:pt x="151309" y="179816"/>
                  </a:lnTo>
                  <a:lnTo>
                    <a:pt x="140500" y="190625"/>
                  </a:lnTo>
                  <a:lnTo>
                    <a:pt x="133540" y="197586"/>
                  </a:lnTo>
                  <a:lnTo>
                    <a:pt x="127407" y="203719"/>
                  </a:lnTo>
                  <a:lnTo>
                    <a:pt x="119079" y="212047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94992" y="235118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lnTo>
                    <a:pt x="54959" y="258528"/>
                  </a:lnTo>
                  <a:close/>
                </a:path>
              </a:pathLst>
            </a:custGeom>
            <a:ln w="7068">
              <a:solidFill>
                <a:srgbClr val="FC5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7546" y="2198301"/>
              <a:ext cx="1024845" cy="2680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3954" y="2194993"/>
              <a:ext cx="931549" cy="2662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32763" y="2195672"/>
              <a:ext cx="801952" cy="2597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51063" y="2696115"/>
              <a:ext cx="2665095" cy="246379"/>
            </a:xfrm>
            <a:custGeom>
              <a:avLst/>
              <a:gdLst/>
              <a:ahLst/>
              <a:cxnLst/>
              <a:rect l="l" t="t" r="r" b="b"/>
              <a:pathLst>
                <a:path w="2665095" h="246380">
                  <a:moveTo>
                    <a:pt x="150622" y="118402"/>
                  </a:moveTo>
                  <a:lnTo>
                    <a:pt x="0" y="118402"/>
                  </a:lnTo>
                  <a:lnTo>
                    <a:pt x="0" y="140119"/>
                  </a:lnTo>
                  <a:lnTo>
                    <a:pt x="150622" y="140119"/>
                  </a:lnTo>
                  <a:lnTo>
                    <a:pt x="150622" y="118402"/>
                  </a:lnTo>
                  <a:close/>
                </a:path>
                <a:path w="2665095" h="246380">
                  <a:moveTo>
                    <a:pt x="456133" y="139954"/>
                  </a:moveTo>
                  <a:lnTo>
                    <a:pt x="451853" y="95669"/>
                  </a:lnTo>
                  <a:lnTo>
                    <a:pt x="444004" y="46139"/>
                  </a:lnTo>
                  <a:lnTo>
                    <a:pt x="438238" y="37998"/>
                  </a:lnTo>
                  <a:lnTo>
                    <a:pt x="433832" y="38341"/>
                  </a:lnTo>
                  <a:lnTo>
                    <a:pt x="429755" y="39014"/>
                  </a:lnTo>
                  <a:lnTo>
                    <a:pt x="427050" y="45796"/>
                  </a:lnTo>
                  <a:lnTo>
                    <a:pt x="426021" y="56324"/>
                  </a:lnTo>
                  <a:lnTo>
                    <a:pt x="425005" y="73621"/>
                  </a:lnTo>
                  <a:lnTo>
                    <a:pt x="396849" y="74637"/>
                  </a:lnTo>
                  <a:lnTo>
                    <a:pt x="369036" y="75323"/>
                  </a:lnTo>
                  <a:lnTo>
                    <a:pt x="367372" y="64668"/>
                  </a:lnTo>
                  <a:lnTo>
                    <a:pt x="364959" y="51904"/>
                  </a:lnTo>
                  <a:lnTo>
                    <a:pt x="302348" y="36677"/>
                  </a:lnTo>
                  <a:lnTo>
                    <a:pt x="293547" y="36576"/>
                  </a:lnTo>
                  <a:lnTo>
                    <a:pt x="288569" y="36880"/>
                  </a:lnTo>
                  <a:lnTo>
                    <a:pt x="278447" y="38671"/>
                  </a:lnTo>
                  <a:lnTo>
                    <a:pt x="276072" y="43091"/>
                  </a:lnTo>
                  <a:lnTo>
                    <a:pt x="276758" y="49199"/>
                  </a:lnTo>
                  <a:lnTo>
                    <a:pt x="278003" y="51981"/>
                  </a:lnTo>
                  <a:lnTo>
                    <a:pt x="282905" y="53733"/>
                  </a:lnTo>
                  <a:lnTo>
                    <a:pt x="295503" y="55156"/>
                  </a:lnTo>
                  <a:lnTo>
                    <a:pt x="341083" y="58572"/>
                  </a:lnTo>
                  <a:lnTo>
                    <a:pt x="344119" y="58953"/>
                  </a:lnTo>
                  <a:lnTo>
                    <a:pt x="346633" y="95669"/>
                  </a:lnTo>
                  <a:lnTo>
                    <a:pt x="346964" y="109245"/>
                  </a:lnTo>
                  <a:lnTo>
                    <a:pt x="362585" y="138417"/>
                  </a:lnTo>
                  <a:lnTo>
                    <a:pt x="372084" y="125869"/>
                  </a:lnTo>
                  <a:lnTo>
                    <a:pt x="370725" y="97713"/>
                  </a:lnTo>
                  <a:lnTo>
                    <a:pt x="398551" y="97028"/>
                  </a:lnTo>
                  <a:lnTo>
                    <a:pt x="426021" y="95669"/>
                  </a:lnTo>
                  <a:lnTo>
                    <a:pt x="426364" y="109245"/>
                  </a:lnTo>
                  <a:lnTo>
                    <a:pt x="426478" y="122135"/>
                  </a:lnTo>
                  <a:lnTo>
                    <a:pt x="426580" y="130327"/>
                  </a:lnTo>
                  <a:lnTo>
                    <a:pt x="436206" y="157416"/>
                  </a:lnTo>
                  <a:lnTo>
                    <a:pt x="436549" y="157416"/>
                  </a:lnTo>
                  <a:lnTo>
                    <a:pt x="447395" y="161836"/>
                  </a:lnTo>
                  <a:lnTo>
                    <a:pt x="450786" y="155727"/>
                  </a:lnTo>
                  <a:lnTo>
                    <a:pt x="454799" y="149301"/>
                  </a:lnTo>
                  <a:lnTo>
                    <a:pt x="456133" y="139954"/>
                  </a:lnTo>
                  <a:close/>
                </a:path>
                <a:path w="2665095" h="246380">
                  <a:moveTo>
                    <a:pt x="476237" y="207632"/>
                  </a:moveTo>
                  <a:lnTo>
                    <a:pt x="471830" y="202882"/>
                  </a:lnTo>
                  <a:lnTo>
                    <a:pt x="470128" y="200177"/>
                  </a:lnTo>
                  <a:lnTo>
                    <a:pt x="454990" y="198831"/>
                  </a:lnTo>
                  <a:lnTo>
                    <a:pt x="449326" y="198577"/>
                  </a:lnTo>
                  <a:lnTo>
                    <a:pt x="440448" y="198488"/>
                  </a:lnTo>
                  <a:lnTo>
                    <a:pt x="381241" y="198475"/>
                  </a:lnTo>
                  <a:lnTo>
                    <a:pt x="378866" y="186258"/>
                  </a:lnTo>
                  <a:lnTo>
                    <a:pt x="377507" y="176085"/>
                  </a:lnTo>
                  <a:lnTo>
                    <a:pt x="368007" y="149618"/>
                  </a:lnTo>
                  <a:lnTo>
                    <a:pt x="363943" y="149618"/>
                  </a:lnTo>
                  <a:lnTo>
                    <a:pt x="360210" y="152666"/>
                  </a:lnTo>
                  <a:lnTo>
                    <a:pt x="357682" y="154444"/>
                  </a:lnTo>
                  <a:lnTo>
                    <a:pt x="356476" y="157937"/>
                  </a:lnTo>
                  <a:lnTo>
                    <a:pt x="356298" y="165747"/>
                  </a:lnTo>
                  <a:lnTo>
                    <a:pt x="356819" y="180492"/>
                  </a:lnTo>
                  <a:lnTo>
                    <a:pt x="364286" y="218147"/>
                  </a:lnTo>
                  <a:lnTo>
                    <a:pt x="435660" y="226771"/>
                  </a:lnTo>
                  <a:lnTo>
                    <a:pt x="446620" y="226783"/>
                  </a:lnTo>
                  <a:lnTo>
                    <a:pt x="452831" y="226009"/>
                  </a:lnTo>
                  <a:lnTo>
                    <a:pt x="458254" y="224256"/>
                  </a:lnTo>
                  <a:lnTo>
                    <a:pt x="467410" y="221551"/>
                  </a:lnTo>
                  <a:lnTo>
                    <a:pt x="476237" y="207632"/>
                  </a:lnTo>
                  <a:close/>
                </a:path>
                <a:path w="2665095" h="246380">
                  <a:moveTo>
                    <a:pt x="587667" y="110769"/>
                  </a:moveTo>
                  <a:lnTo>
                    <a:pt x="585736" y="61810"/>
                  </a:lnTo>
                  <a:lnTo>
                    <a:pt x="521881" y="35610"/>
                  </a:lnTo>
                  <a:lnTo>
                    <a:pt x="510184" y="35115"/>
                  </a:lnTo>
                  <a:lnTo>
                    <a:pt x="503618" y="35890"/>
                  </a:lnTo>
                  <a:lnTo>
                    <a:pt x="497954" y="37998"/>
                  </a:lnTo>
                  <a:lnTo>
                    <a:pt x="490486" y="41046"/>
                  </a:lnTo>
                  <a:lnTo>
                    <a:pt x="491109" y="44780"/>
                  </a:lnTo>
                  <a:lnTo>
                    <a:pt x="492175" y="51574"/>
                  </a:lnTo>
                  <a:lnTo>
                    <a:pt x="510159" y="53949"/>
                  </a:lnTo>
                  <a:lnTo>
                    <a:pt x="514235" y="54622"/>
                  </a:lnTo>
                  <a:lnTo>
                    <a:pt x="528485" y="56324"/>
                  </a:lnTo>
                  <a:lnTo>
                    <a:pt x="530174" y="56324"/>
                  </a:lnTo>
                  <a:lnTo>
                    <a:pt x="536282" y="58013"/>
                  </a:lnTo>
                  <a:lnTo>
                    <a:pt x="566140" y="58013"/>
                  </a:lnTo>
                  <a:lnTo>
                    <a:pt x="564108" y="86169"/>
                  </a:lnTo>
                  <a:lnTo>
                    <a:pt x="562749" y="104495"/>
                  </a:lnTo>
                  <a:lnTo>
                    <a:pt x="563765" y="115697"/>
                  </a:lnTo>
                  <a:lnTo>
                    <a:pt x="567156" y="119087"/>
                  </a:lnTo>
                  <a:lnTo>
                    <a:pt x="571563" y="123837"/>
                  </a:lnTo>
                  <a:lnTo>
                    <a:pt x="583107" y="123837"/>
                  </a:lnTo>
                  <a:lnTo>
                    <a:pt x="585482" y="119087"/>
                  </a:lnTo>
                  <a:lnTo>
                    <a:pt x="587019" y="115824"/>
                  </a:lnTo>
                  <a:lnTo>
                    <a:pt x="587667" y="110769"/>
                  </a:lnTo>
                  <a:close/>
                </a:path>
                <a:path w="2665095" h="246380">
                  <a:moveTo>
                    <a:pt x="663549" y="209791"/>
                  </a:moveTo>
                  <a:lnTo>
                    <a:pt x="661809" y="183553"/>
                  </a:lnTo>
                  <a:lnTo>
                    <a:pt x="658177" y="175069"/>
                  </a:lnTo>
                  <a:lnTo>
                    <a:pt x="657745" y="174053"/>
                  </a:lnTo>
                  <a:lnTo>
                    <a:pt x="650951" y="167601"/>
                  </a:lnTo>
                  <a:lnTo>
                    <a:pt x="646887" y="163347"/>
                  </a:lnTo>
                  <a:lnTo>
                    <a:pt x="646887" y="187617"/>
                  </a:lnTo>
                  <a:lnTo>
                    <a:pt x="645528" y="207302"/>
                  </a:lnTo>
                  <a:lnTo>
                    <a:pt x="639076" y="211709"/>
                  </a:lnTo>
                  <a:lnTo>
                    <a:pt x="632980" y="215773"/>
                  </a:lnTo>
                  <a:lnTo>
                    <a:pt x="604481" y="214426"/>
                  </a:lnTo>
                  <a:lnTo>
                    <a:pt x="598703" y="209677"/>
                  </a:lnTo>
                  <a:lnTo>
                    <a:pt x="594296" y="206616"/>
                  </a:lnTo>
                  <a:lnTo>
                    <a:pt x="594982" y="187617"/>
                  </a:lnTo>
                  <a:lnTo>
                    <a:pt x="599732" y="183210"/>
                  </a:lnTo>
                  <a:lnTo>
                    <a:pt x="607872" y="176428"/>
                  </a:lnTo>
                  <a:lnTo>
                    <a:pt x="633996" y="175069"/>
                  </a:lnTo>
                  <a:lnTo>
                    <a:pt x="646887" y="187617"/>
                  </a:lnTo>
                  <a:lnTo>
                    <a:pt x="646887" y="163347"/>
                  </a:lnTo>
                  <a:lnTo>
                    <a:pt x="643826" y="160134"/>
                  </a:lnTo>
                  <a:lnTo>
                    <a:pt x="634669" y="156400"/>
                  </a:lnTo>
                  <a:lnTo>
                    <a:pt x="609612" y="155740"/>
                  </a:lnTo>
                  <a:lnTo>
                    <a:pt x="602945" y="156019"/>
                  </a:lnTo>
                  <a:lnTo>
                    <a:pt x="575983" y="195427"/>
                  </a:lnTo>
                  <a:lnTo>
                    <a:pt x="574624" y="205600"/>
                  </a:lnTo>
                  <a:lnTo>
                    <a:pt x="576313" y="214083"/>
                  </a:lnTo>
                  <a:lnTo>
                    <a:pt x="611098" y="236982"/>
                  </a:lnTo>
                  <a:lnTo>
                    <a:pt x="630745" y="239636"/>
                  </a:lnTo>
                  <a:lnTo>
                    <a:pt x="637019" y="237578"/>
                  </a:lnTo>
                  <a:lnTo>
                    <a:pt x="645185" y="232740"/>
                  </a:lnTo>
                  <a:lnTo>
                    <a:pt x="656526" y="225640"/>
                  </a:lnTo>
                  <a:lnTo>
                    <a:pt x="662114" y="219214"/>
                  </a:lnTo>
                  <a:lnTo>
                    <a:pt x="662635" y="215773"/>
                  </a:lnTo>
                  <a:lnTo>
                    <a:pt x="663549" y="209791"/>
                  </a:lnTo>
                  <a:close/>
                </a:path>
                <a:path w="2665095" h="246380">
                  <a:moveTo>
                    <a:pt x="714057" y="73279"/>
                  </a:moveTo>
                  <a:lnTo>
                    <a:pt x="702525" y="66840"/>
                  </a:lnTo>
                  <a:lnTo>
                    <a:pt x="660450" y="66840"/>
                  </a:lnTo>
                  <a:lnTo>
                    <a:pt x="660450" y="58699"/>
                  </a:lnTo>
                  <a:lnTo>
                    <a:pt x="660285" y="46888"/>
                  </a:lnTo>
                  <a:lnTo>
                    <a:pt x="659142" y="39268"/>
                  </a:lnTo>
                  <a:lnTo>
                    <a:pt x="656018" y="32550"/>
                  </a:lnTo>
                  <a:lnTo>
                    <a:pt x="649973" y="23456"/>
                  </a:lnTo>
                  <a:lnTo>
                    <a:pt x="642467" y="11874"/>
                  </a:lnTo>
                  <a:lnTo>
                    <a:pt x="639076" y="21031"/>
                  </a:lnTo>
                  <a:lnTo>
                    <a:pt x="638505" y="23406"/>
                  </a:lnTo>
                  <a:lnTo>
                    <a:pt x="638238" y="30276"/>
                  </a:lnTo>
                  <a:lnTo>
                    <a:pt x="638340" y="66840"/>
                  </a:lnTo>
                  <a:lnTo>
                    <a:pt x="638810" y="109435"/>
                  </a:lnTo>
                  <a:lnTo>
                    <a:pt x="648246" y="138417"/>
                  </a:lnTo>
                  <a:lnTo>
                    <a:pt x="655701" y="137071"/>
                  </a:lnTo>
                  <a:lnTo>
                    <a:pt x="660450" y="131978"/>
                  </a:lnTo>
                  <a:lnTo>
                    <a:pt x="664527" y="127901"/>
                  </a:lnTo>
                  <a:lnTo>
                    <a:pt x="665886" y="119761"/>
                  </a:lnTo>
                  <a:lnTo>
                    <a:pt x="662495" y="92621"/>
                  </a:lnTo>
                  <a:lnTo>
                    <a:pt x="684885" y="91605"/>
                  </a:lnTo>
                  <a:lnTo>
                    <a:pt x="701509" y="91262"/>
                  </a:lnTo>
                  <a:lnTo>
                    <a:pt x="708291" y="88544"/>
                  </a:lnTo>
                  <a:lnTo>
                    <a:pt x="710323" y="83121"/>
                  </a:lnTo>
                  <a:lnTo>
                    <a:pt x="714057" y="73279"/>
                  </a:lnTo>
                  <a:close/>
                </a:path>
                <a:path w="2665095" h="246380">
                  <a:moveTo>
                    <a:pt x="809053" y="33921"/>
                  </a:moveTo>
                  <a:lnTo>
                    <a:pt x="808037" y="28155"/>
                  </a:lnTo>
                  <a:lnTo>
                    <a:pt x="807351" y="23749"/>
                  </a:lnTo>
                  <a:lnTo>
                    <a:pt x="798868" y="22047"/>
                  </a:lnTo>
                  <a:lnTo>
                    <a:pt x="762114" y="21361"/>
                  </a:lnTo>
                  <a:lnTo>
                    <a:pt x="752906" y="21412"/>
                  </a:lnTo>
                  <a:lnTo>
                    <a:pt x="747509" y="22047"/>
                  </a:lnTo>
                  <a:lnTo>
                    <a:pt x="742556" y="23406"/>
                  </a:lnTo>
                  <a:lnTo>
                    <a:pt x="735774" y="25107"/>
                  </a:lnTo>
                  <a:lnTo>
                    <a:pt x="757643" y="41198"/>
                  </a:lnTo>
                  <a:lnTo>
                    <a:pt x="789178" y="40805"/>
                  </a:lnTo>
                  <a:lnTo>
                    <a:pt x="797687" y="40335"/>
                  </a:lnTo>
                  <a:lnTo>
                    <a:pt x="801865" y="39281"/>
                  </a:lnTo>
                  <a:lnTo>
                    <a:pt x="804633" y="37312"/>
                  </a:lnTo>
                  <a:lnTo>
                    <a:pt x="809053" y="33921"/>
                  </a:lnTo>
                  <a:close/>
                </a:path>
                <a:path w="2665095" h="246380">
                  <a:moveTo>
                    <a:pt x="814133" y="123837"/>
                  </a:moveTo>
                  <a:lnTo>
                    <a:pt x="809726" y="115697"/>
                  </a:lnTo>
                  <a:lnTo>
                    <a:pt x="806513" y="112725"/>
                  </a:lnTo>
                  <a:lnTo>
                    <a:pt x="801243" y="107861"/>
                  </a:lnTo>
                  <a:lnTo>
                    <a:pt x="801243" y="137401"/>
                  </a:lnTo>
                  <a:lnTo>
                    <a:pt x="790384" y="143852"/>
                  </a:lnTo>
                  <a:lnTo>
                    <a:pt x="782980" y="147828"/>
                  </a:lnTo>
                  <a:lnTo>
                    <a:pt x="778179" y="148945"/>
                  </a:lnTo>
                  <a:lnTo>
                    <a:pt x="773887" y="147002"/>
                  </a:lnTo>
                  <a:lnTo>
                    <a:pt x="762228" y="136728"/>
                  </a:lnTo>
                  <a:lnTo>
                    <a:pt x="763930" y="124510"/>
                  </a:lnTo>
                  <a:lnTo>
                    <a:pt x="771055" y="120446"/>
                  </a:lnTo>
                  <a:lnTo>
                    <a:pt x="780021" y="114706"/>
                  </a:lnTo>
                  <a:lnTo>
                    <a:pt x="785558" y="112725"/>
                  </a:lnTo>
                  <a:lnTo>
                    <a:pt x="789940" y="114427"/>
                  </a:lnTo>
                  <a:lnTo>
                    <a:pt x="795477" y="119761"/>
                  </a:lnTo>
                  <a:lnTo>
                    <a:pt x="798868" y="123494"/>
                  </a:lnTo>
                  <a:lnTo>
                    <a:pt x="799553" y="127571"/>
                  </a:lnTo>
                  <a:lnTo>
                    <a:pt x="801243" y="137401"/>
                  </a:lnTo>
                  <a:lnTo>
                    <a:pt x="801243" y="107861"/>
                  </a:lnTo>
                  <a:lnTo>
                    <a:pt x="800912" y="107543"/>
                  </a:lnTo>
                  <a:lnTo>
                    <a:pt x="789711" y="97370"/>
                  </a:lnTo>
                  <a:lnTo>
                    <a:pt x="772744" y="93980"/>
                  </a:lnTo>
                  <a:lnTo>
                    <a:pt x="762571" y="99745"/>
                  </a:lnTo>
                  <a:lnTo>
                    <a:pt x="755103" y="103479"/>
                  </a:lnTo>
                  <a:lnTo>
                    <a:pt x="745604" y="123837"/>
                  </a:lnTo>
                  <a:lnTo>
                    <a:pt x="745604" y="142494"/>
                  </a:lnTo>
                  <a:lnTo>
                    <a:pt x="773772" y="163868"/>
                  </a:lnTo>
                  <a:lnTo>
                    <a:pt x="784618" y="163868"/>
                  </a:lnTo>
                  <a:lnTo>
                    <a:pt x="814133" y="140119"/>
                  </a:lnTo>
                  <a:lnTo>
                    <a:pt x="814133" y="123837"/>
                  </a:lnTo>
                  <a:close/>
                </a:path>
                <a:path w="2665095" h="246380">
                  <a:moveTo>
                    <a:pt x="837806" y="68529"/>
                  </a:moveTo>
                  <a:lnTo>
                    <a:pt x="837031" y="64046"/>
                  </a:lnTo>
                  <a:lnTo>
                    <a:pt x="831100" y="56324"/>
                  </a:lnTo>
                  <a:lnTo>
                    <a:pt x="828382" y="52920"/>
                  </a:lnTo>
                  <a:lnTo>
                    <a:pt x="802843" y="52425"/>
                  </a:lnTo>
                  <a:lnTo>
                    <a:pt x="793635" y="52590"/>
                  </a:lnTo>
                  <a:lnTo>
                    <a:pt x="755446" y="54622"/>
                  </a:lnTo>
                  <a:lnTo>
                    <a:pt x="738149" y="55295"/>
                  </a:lnTo>
                  <a:lnTo>
                    <a:pt x="727964" y="59029"/>
                  </a:lnTo>
                  <a:lnTo>
                    <a:pt x="728649" y="64465"/>
                  </a:lnTo>
                  <a:lnTo>
                    <a:pt x="730008" y="70231"/>
                  </a:lnTo>
                  <a:lnTo>
                    <a:pt x="780211" y="77012"/>
                  </a:lnTo>
                  <a:lnTo>
                    <a:pt x="794753" y="77736"/>
                  </a:lnTo>
                  <a:lnTo>
                    <a:pt x="803706" y="77736"/>
                  </a:lnTo>
                  <a:lnTo>
                    <a:pt x="810742" y="76771"/>
                  </a:lnTo>
                  <a:lnTo>
                    <a:pt x="832345" y="71488"/>
                  </a:lnTo>
                  <a:lnTo>
                    <a:pt x="837806" y="68529"/>
                  </a:lnTo>
                  <a:close/>
                </a:path>
                <a:path w="2665095" h="246380">
                  <a:moveTo>
                    <a:pt x="918286" y="227647"/>
                  </a:moveTo>
                  <a:lnTo>
                    <a:pt x="909472" y="221208"/>
                  </a:lnTo>
                  <a:lnTo>
                    <a:pt x="906500" y="218871"/>
                  </a:lnTo>
                  <a:lnTo>
                    <a:pt x="906310" y="218833"/>
                  </a:lnTo>
                  <a:lnTo>
                    <a:pt x="900950" y="217766"/>
                  </a:lnTo>
                  <a:lnTo>
                    <a:pt x="888720" y="217627"/>
                  </a:lnTo>
                  <a:lnTo>
                    <a:pt x="826350" y="218833"/>
                  </a:lnTo>
                  <a:lnTo>
                    <a:pt x="824661" y="211366"/>
                  </a:lnTo>
                  <a:lnTo>
                    <a:pt x="823633" y="205600"/>
                  </a:lnTo>
                  <a:lnTo>
                    <a:pt x="821258" y="186258"/>
                  </a:lnTo>
                  <a:lnTo>
                    <a:pt x="820585" y="179133"/>
                  </a:lnTo>
                  <a:lnTo>
                    <a:pt x="818883" y="172351"/>
                  </a:lnTo>
                  <a:lnTo>
                    <a:pt x="817194" y="167944"/>
                  </a:lnTo>
                  <a:lnTo>
                    <a:pt x="814133" y="168275"/>
                  </a:lnTo>
                  <a:lnTo>
                    <a:pt x="812444" y="168960"/>
                  </a:lnTo>
                  <a:lnTo>
                    <a:pt x="806945" y="173012"/>
                  </a:lnTo>
                  <a:lnTo>
                    <a:pt x="804125" y="178498"/>
                  </a:lnTo>
                  <a:lnTo>
                    <a:pt x="803097" y="189141"/>
                  </a:lnTo>
                  <a:lnTo>
                    <a:pt x="802970" y="205600"/>
                  </a:lnTo>
                  <a:lnTo>
                    <a:pt x="802982" y="221678"/>
                  </a:lnTo>
                  <a:lnTo>
                    <a:pt x="836828" y="246253"/>
                  </a:lnTo>
                  <a:lnTo>
                    <a:pt x="847471" y="246049"/>
                  </a:lnTo>
                  <a:lnTo>
                    <a:pt x="888923" y="244233"/>
                  </a:lnTo>
                  <a:lnTo>
                    <a:pt x="909472" y="238175"/>
                  </a:lnTo>
                  <a:lnTo>
                    <a:pt x="918286" y="227647"/>
                  </a:lnTo>
                  <a:close/>
                </a:path>
                <a:path w="2665095" h="246380">
                  <a:moveTo>
                    <a:pt x="941362" y="115011"/>
                  </a:moveTo>
                  <a:lnTo>
                    <a:pt x="907440" y="94653"/>
                  </a:lnTo>
                  <a:lnTo>
                    <a:pt x="890130" y="93980"/>
                  </a:lnTo>
                  <a:lnTo>
                    <a:pt x="888771" y="73279"/>
                  </a:lnTo>
                  <a:lnTo>
                    <a:pt x="887425" y="62763"/>
                  </a:lnTo>
                  <a:lnTo>
                    <a:pt x="882675" y="46824"/>
                  </a:lnTo>
                  <a:lnTo>
                    <a:pt x="875880" y="37998"/>
                  </a:lnTo>
                  <a:lnTo>
                    <a:pt x="868756" y="37998"/>
                  </a:lnTo>
                  <a:lnTo>
                    <a:pt x="868083" y="46824"/>
                  </a:lnTo>
                  <a:lnTo>
                    <a:pt x="867702" y="52501"/>
                  </a:lnTo>
                  <a:lnTo>
                    <a:pt x="867575" y="59207"/>
                  </a:lnTo>
                  <a:lnTo>
                    <a:pt x="867740" y="73279"/>
                  </a:lnTo>
                  <a:lnTo>
                    <a:pt x="868718" y="125196"/>
                  </a:lnTo>
                  <a:lnTo>
                    <a:pt x="891146" y="158445"/>
                  </a:lnTo>
                  <a:lnTo>
                    <a:pt x="892848" y="153695"/>
                  </a:lnTo>
                  <a:lnTo>
                    <a:pt x="894537" y="148602"/>
                  </a:lnTo>
                  <a:lnTo>
                    <a:pt x="894537" y="117729"/>
                  </a:lnTo>
                  <a:lnTo>
                    <a:pt x="913879" y="119418"/>
                  </a:lnTo>
                  <a:lnTo>
                    <a:pt x="930503" y="121462"/>
                  </a:lnTo>
                  <a:lnTo>
                    <a:pt x="936790" y="117729"/>
                  </a:lnTo>
                  <a:lnTo>
                    <a:pt x="941362" y="115011"/>
                  </a:lnTo>
                  <a:close/>
                </a:path>
                <a:path w="2665095" h="246380">
                  <a:moveTo>
                    <a:pt x="1150226" y="92964"/>
                  </a:moveTo>
                  <a:lnTo>
                    <a:pt x="1139710" y="84480"/>
                  </a:lnTo>
                  <a:lnTo>
                    <a:pt x="1132014" y="78638"/>
                  </a:lnTo>
                  <a:lnTo>
                    <a:pt x="1129284" y="76657"/>
                  </a:lnTo>
                  <a:lnTo>
                    <a:pt x="1126502" y="74637"/>
                  </a:lnTo>
                  <a:lnTo>
                    <a:pt x="1120508" y="70637"/>
                  </a:lnTo>
                  <a:lnTo>
                    <a:pt x="1095946" y="54965"/>
                  </a:lnTo>
                  <a:lnTo>
                    <a:pt x="1089837" y="54965"/>
                  </a:lnTo>
                  <a:lnTo>
                    <a:pt x="1091196" y="49872"/>
                  </a:lnTo>
                  <a:lnTo>
                    <a:pt x="1091869" y="47155"/>
                  </a:lnTo>
                  <a:lnTo>
                    <a:pt x="1093228" y="34264"/>
                  </a:lnTo>
                  <a:lnTo>
                    <a:pt x="1093901" y="20688"/>
                  </a:lnTo>
                  <a:lnTo>
                    <a:pt x="1093228" y="10858"/>
                  </a:lnTo>
                  <a:lnTo>
                    <a:pt x="1087120" y="7797"/>
                  </a:lnTo>
                  <a:lnTo>
                    <a:pt x="1081011" y="12217"/>
                  </a:lnTo>
                  <a:lnTo>
                    <a:pt x="1080338" y="17297"/>
                  </a:lnTo>
                  <a:lnTo>
                    <a:pt x="1079195" y="21513"/>
                  </a:lnTo>
                  <a:lnTo>
                    <a:pt x="1077582" y="28079"/>
                  </a:lnTo>
                  <a:lnTo>
                    <a:pt x="1074369" y="41630"/>
                  </a:lnTo>
                  <a:lnTo>
                    <a:pt x="1068463" y="66840"/>
                  </a:lnTo>
                  <a:lnTo>
                    <a:pt x="1062774" y="89903"/>
                  </a:lnTo>
                  <a:lnTo>
                    <a:pt x="1059853" y="102501"/>
                  </a:lnTo>
                  <a:lnTo>
                    <a:pt x="1058773" y="109054"/>
                  </a:lnTo>
                  <a:lnTo>
                    <a:pt x="1058710" y="111404"/>
                  </a:lnTo>
                  <a:lnTo>
                    <a:pt x="1058621" y="119761"/>
                  </a:lnTo>
                  <a:lnTo>
                    <a:pt x="1067447" y="123837"/>
                  </a:lnTo>
                  <a:lnTo>
                    <a:pt x="1072870" y="121119"/>
                  </a:lnTo>
                  <a:lnTo>
                    <a:pt x="1076604" y="119087"/>
                  </a:lnTo>
                  <a:lnTo>
                    <a:pt x="1084402" y="93980"/>
                  </a:lnTo>
                  <a:lnTo>
                    <a:pt x="1084402" y="79387"/>
                  </a:lnTo>
                  <a:lnTo>
                    <a:pt x="1088059" y="76657"/>
                  </a:lnTo>
                  <a:lnTo>
                    <a:pt x="1091450" y="77393"/>
                  </a:lnTo>
                  <a:lnTo>
                    <a:pt x="1098257" y="81762"/>
                  </a:lnTo>
                  <a:lnTo>
                    <a:pt x="1110869" y="90919"/>
                  </a:lnTo>
                  <a:lnTo>
                    <a:pt x="1123416" y="99402"/>
                  </a:lnTo>
                  <a:lnTo>
                    <a:pt x="1138910" y="108381"/>
                  </a:lnTo>
                  <a:lnTo>
                    <a:pt x="1146873" y="111404"/>
                  </a:lnTo>
                  <a:lnTo>
                    <a:pt x="1149807" y="108521"/>
                  </a:lnTo>
                  <a:lnTo>
                    <a:pt x="1150226" y="99745"/>
                  </a:lnTo>
                  <a:lnTo>
                    <a:pt x="1150226" y="92964"/>
                  </a:lnTo>
                  <a:close/>
                </a:path>
                <a:path w="2665095" h="246380">
                  <a:moveTo>
                    <a:pt x="1201788" y="229349"/>
                  </a:moveTo>
                  <a:lnTo>
                    <a:pt x="1196238" y="185267"/>
                  </a:lnTo>
                  <a:lnTo>
                    <a:pt x="1180757" y="158445"/>
                  </a:lnTo>
                  <a:lnTo>
                    <a:pt x="1175626" y="156667"/>
                  </a:lnTo>
                  <a:lnTo>
                    <a:pt x="1168971" y="155689"/>
                  </a:lnTo>
                  <a:lnTo>
                    <a:pt x="1156335" y="155143"/>
                  </a:lnTo>
                  <a:lnTo>
                    <a:pt x="1110119" y="154343"/>
                  </a:lnTo>
                  <a:lnTo>
                    <a:pt x="1096962" y="154368"/>
                  </a:lnTo>
                  <a:lnTo>
                    <a:pt x="1088898" y="154901"/>
                  </a:lnTo>
                  <a:lnTo>
                    <a:pt x="1081011" y="156070"/>
                  </a:lnTo>
                  <a:lnTo>
                    <a:pt x="1070495" y="158445"/>
                  </a:lnTo>
                  <a:lnTo>
                    <a:pt x="1064729" y="167259"/>
                  </a:lnTo>
                  <a:lnTo>
                    <a:pt x="1071181" y="172008"/>
                  </a:lnTo>
                  <a:lnTo>
                    <a:pt x="1135557" y="180263"/>
                  </a:lnTo>
                  <a:lnTo>
                    <a:pt x="1156030" y="181368"/>
                  </a:lnTo>
                  <a:lnTo>
                    <a:pt x="1163116" y="180835"/>
                  </a:lnTo>
                  <a:lnTo>
                    <a:pt x="1171930" y="179819"/>
                  </a:lnTo>
                  <a:lnTo>
                    <a:pt x="1171981" y="226237"/>
                  </a:lnTo>
                  <a:lnTo>
                    <a:pt x="1191272" y="245630"/>
                  </a:lnTo>
                  <a:lnTo>
                    <a:pt x="1201115" y="238175"/>
                  </a:lnTo>
                  <a:lnTo>
                    <a:pt x="1201788" y="229349"/>
                  </a:lnTo>
                  <a:close/>
                </a:path>
                <a:path w="2665095" h="246380">
                  <a:moveTo>
                    <a:pt x="1213319" y="133337"/>
                  </a:moveTo>
                  <a:lnTo>
                    <a:pt x="1212303" y="115697"/>
                  </a:lnTo>
                  <a:lnTo>
                    <a:pt x="1211973" y="101104"/>
                  </a:lnTo>
                  <a:lnTo>
                    <a:pt x="1211148" y="85496"/>
                  </a:lnTo>
                  <a:lnTo>
                    <a:pt x="1204658" y="37693"/>
                  </a:lnTo>
                  <a:lnTo>
                    <a:pt x="1185506" y="14249"/>
                  </a:lnTo>
                  <a:lnTo>
                    <a:pt x="1183474" y="17983"/>
                  </a:lnTo>
                  <a:lnTo>
                    <a:pt x="1181430" y="21031"/>
                  </a:lnTo>
                  <a:lnTo>
                    <a:pt x="1187869" y="85051"/>
                  </a:lnTo>
                  <a:lnTo>
                    <a:pt x="1188897" y="142494"/>
                  </a:lnTo>
                  <a:lnTo>
                    <a:pt x="1197038" y="143510"/>
                  </a:lnTo>
                  <a:lnTo>
                    <a:pt x="1203490" y="144195"/>
                  </a:lnTo>
                  <a:lnTo>
                    <a:pt x="1209255" y="142151"/>
                  </a:lnTo>
                  <a:lnTo>
                    <a:pt x="1213319" y="133337"/>
                  </a:lnTo>
                  <a:close/>
                </a:path>
                <a:path w="2665095" h="246380">
                  <a:moveTo>
                    <a:pt x="1362595" y="64795"/>
                  </a:moveTo>
                  <a:lnTo>
                    <a:pt x="1362379" y="62763"/>
                  </a:lnTo>
                  <a:lnTo>
                    <a:pt x="1361922" y="58699"/>
                  </a:lnTo>
                  <a:lnTo>
                    <a:pt x="1361579" y="56324"/>
                  </a:lnTo>
                  <a:lnTo>
                    <a:pt x="1359890" y="36639"/>
                  </a:lnTo>
                  <a:lnTo>
                    <a:pt x="1359204" y="31546"/>
                  </a:lnTo>
                  <a:lnTo>
                    <a:pt x="1358531" y="24091"/>
                  </a:lnTo>
                  <a:lnTo>
                    <a:pt x="1357261" y="17983"/>
                  </a:lnTo>
                  <a:lnTo>
                    <a:pt x="1356829" y="15938"/>
                  </a:lnTo>
                  <a:lnTo>
                    <a:pt x="1352423" y="8483"/>
                  </a:lnTo>
                  <a:lnTo>
                    <a:pt x="1347673" y="5422"/>
                  </a:lnTo>
                  <a:lnTo>
                    <a:pt x="1343266" y="4330"/>
                  </a:lnTo>
                  <a:lnTo>
                    <a:pt x="1343266" y="60388"/>
                  </a:lnTo>
                  <a:lnTo>
                    <a:pt x="1339875" y="61404"/>
                  </a:lnTo>
                  <a:lnTo>
                    <a:pt x="1336471" y="62763"/>
                  </a:lnTo>
                  <a:lnTo>
                    <a:pt x="1315440" y="61404"/>
                  </a:lnTo>
                  <a:lnTo>
                    <a:pt x="1294409" y="60388"/>
                  </a:lnTo>
                  <a:lnTo>
                    <a:pt x="1294409" y="31546"/>
                  </a:lnTo>
                  <a:lnTo>
                    <a:pt x="1293050" y="24091"/>
                  </a:lnTo>
                  <a:lnTo>
                    <a:pt x="1292707" y="20015"/>
                  </a:lnTo>
                  <a:lnTo>
                    <a:pt x="1293393" y="17983"/>
                  </a:lnTo>
                  <a:lnTo>
                    <a:pt x="1337157" y="17983"/>
                  </a:lnTo>
                  <a:lnTo>
                    <a:pt x="1342923" y="25438"/>
                  </a:lnTo>
                  <a:lnTo>
                    <a:pt x="1343266" y="60388"/>
                  </a:lnTo>
                  <a:lnTo>
                    <a:pt x="1343266" y="4330"/>
                  </a:lnTo>
                  <a:lnTo>
                    <a:pt x="1335455" y="2374"/>
                  </a:lnTo>
                  <a:lnTo>
                    <a:pt x="1323251" y="1689"/>
                  </a:lnTo>
                  <a:lnTo>
                    <a:pt x="1275410" y="0"/>
                  </a:lnTo>
                  <a:lnTo>
                    <a:pt x="1274051" y="6438"/>
                  </a:lnTo>
                  <a:lnTo>
                    <a:pt x="1273086" y="11214"/>
                  </a:lnTo>
                  <a:lnTo>
                    <a:pt x="1272705" y="15938"/>
                  </a:lnTo>
                  <a:lnTo>
                    <a:pt x="1272781" y="31546"/>
                  </a:lnTo>
                  <a:lnTo>
                    <a:pt x="1273035" y="43091"/>
                  </a:lnTo>
                  <a:lnTo>
                    <a:pt x="1273251" y="55918"/>
                  </a:lnTo>
                  <a:lnTo>
                    <a:pt x="1281861" y="79730"/>
                  </a:lnTo>
                  <a:lnTo>
                    <a:pt x="1287627" y="85496"/>
                  </a:lnTo>
                  <a:lnTo>
                    <a:pt x="1293050" y="86169"/>
                  </a:lnTo>
                  <a:lnTo>
                    <a:pt x="1296530" y="86550"/>
                  </a:lnTo>
                  <a:lnTo>
                    <a:pt x="1300467" y="86677"/>
                  </a:lnTo>
                  <a:lnTo>
                    <a:pt x="1307414" y="86550"/>
                  </a:lnTo>
                  <a:lnTo>
                    <a:pt x="1346479" y="84137"/>
                  </a:lnTo>
                  <a:lnTo>
                    <a:pt x="1360563" y="72605"/>
                  </a:lnTo>
                  <a:lnTo>
                    <a:pt x="1362595" y="64795"/>
                  </a:lnTo>
                  <a:close/>
                </a:path>
                <a:path w="2665095" h="246380">
                  <a:moveTo>
                    <a:pt x="1407375" y="118071"/>
                  </a:moveTo>
                  <a:lnTo>
                    <a:pt x="1367764" y="110236"/>
                  </a:lnTo>
                  <a:lnTo>
                    <a:pt x="1314907" y="110032"/>
                  </a:lnTo>
                  <a:lnTo>
                    <a:pt x="1297457" y="110236"/>
                  </a:lnTo>
                  <a:lnTo>
                    <a:pt x="1248384" y="112928"/>
                  </a:lnTo>
                  <a:lnTo>
                    <a:pt x="1228255" y="119087"/>
                  </a:lnTo>
                  <a:lnTo>
                    <a:pt x="1230630" y="125526"/>
                  </a:lnTo>
                  <a:lnTo>
                    <a:pt x="1231303" y="127901"/>
                  </a:lnTo>
                  <a:lnTo>
                    <a:pt x="1269428" y="134797"/>
                  </a:lnTo>
                  <a:lnTo>
                    <a:pt x="1300378" y="135394"/>
                  </a:lnTo>
                  <a:lnTo>
                    <a:pt x="1308442" y="135585"/>
                  </a:lnTo>
                  <a:lnTo>
                    <a:pt x="1315681" y="136080"/>
                  </a:lnTo>
                  <a:lnTo>
                    <a:pt x="1325626" y="137071"/>
                  </a:lnTo>
                  <a:lnTo>
                    <a:pt x="1340548" y="139103"/>
                  </a:lnTo>
                  <a:lnTo>
                    <a:pt x="1340891" y="159461"/>
                  </a:lnTo>
                  <a:lnTo>
                    <a:pt x="1341132" y="170459"/>
                  </a:lnTo>
                  <a:lnTo>
                    <a:pt x="1356487" y="206959"/>
                  </a:lnTo>
                  <a:lnTo>
                    <a:pt x="1361922" y="203225"/>
                  </a:lnTo>
                  <a:lnTo>
                    <a:pt x="1365986" y="200177"/>
                  </a:lnTo>
                  <a:lnTo>
                    <a:pt x="1366139" y="196100"/>
                  </a:lnTo>
                  <a:lnTo>
                    <a:pt x="1366189" y="191693"/>
                  </a:lnTo>
                  <a:lnTo>
                    <a:pt x="1365923" y="188061"/>
                  </a:lnTo>
                  <a:lnTo>
                    <a:pt x="1365072" y="180924"/>
                  </a:lnTo>
                  <a:lnTo>
                    <a:pt x="1363281" y="167259"/>
                  </a:lnTo>
                  <a:lnTo>
                    <a:pt x="1358861" y="135369"/>
                  </a:lnTo>
                  <a:lnTo>
                    <a:pt x="1374140" y="135369"/>
                  </a:lnTo>
                  <a:lnTo>
                    <a:pt x="1386217" y="135026"/>
                  </a:lnTo>
                  <a:lnTo>
                    <a:pt x="1393177" y="133921"/>
                  </a:lnTo>
                  <a:lnTo>
                    <a:pt x="1397660" y="131165"/>
                  </a:lnTo>
                  <a:lnTo>
                    <a:pt x="1402295" y="125869"/>
                  </a:lnTo>
                  <a:lnTo>
                    <a:pt x="1407375" y="118071"/>
                  </a:lnTo>
                  <a:close/>
                </a:path>
                <a:path w="2665095" h="246380">
                  <a:moveTo>
                    <a:pt x="1409750" y="232067"/>
                  </a:moveTo>
                  <a:lnTo>
                    <a:pt x="1371523" y="214718"/>
                  </a:lnTo>
                  <a:lnTo>
                    <a:pt x="1325867" y="214414"/>
                  </a:lnTo>
                  <a:lnTo>
                    <a:pt x="1318183" y="214312"/>
                  </a:lnTo>
                  <a:lnTo>
                    <a:pt x="1300175" y="183210"/>
                  </a:lnTo>
                  <a:lnTo>
                    <a:pt x="1292707" y="162852"/>
                  </a:lnTo>
                  <a:lnTo>
                    <a:pt x="1289659" y="162166"/>
                  </a:lnTo>
                  <a:lnTo>
                    <a:pt x="1287284" y="160820"/>
                  </a:lnTo>
                  <a:lnTo>
                    <a:pt x="1283208" y="165227"/>
                  </a:lnTo>
                  <a:lnTo>
                    <a:pt x="1281061" y="168376"/>
                  </a:lnTo>
                  <a:lnTo>
                    <a:pt x="1279994" y="172643"/>
                  </a:lnTo>
                  <a:lnTo>
                    <a:pt x="1279690" y="180670"/>
                  </a:lnTo>
                  <a:lnTo>
                    <a:pt x="1279817" y="195249"/>
                  </a:lnTo>
                  <a:lnTo>
                    <a:pt x="1279880" y="208407"/>
                  </a:lnTo>
                  <a:lnTo>
                    <a:pt x="1308188" y="240499"/>
                  </a:lnTo>
                  <a:lnTo>
                    <a:pt x="1385430" y="243344"/>
                  </a:lnTo>
                  <a:lnTo>
                    <a:pt x="1391704" y="243293"/>
                  </a:lnTo>
                  <a:lnTo>
                    <a:pt x="1396695" y="242925"/>
                  </a:lnTo>
                  <a:lnTo>
                    <a:pt x="1404327" y="242239"/>
                  </a:lnTo>
                  <a:lnTo>
                    <a:pt x="1406702" y="238506"/>
                  </a:lnTo>
                  <a:lnTo>
                    <a:pt x="1409750" y="232067"/>
                  </a:lnTo>
                  <a:close/>
                </a:path>
                <a:path w="2665095" h="246380">
                  <a:moveTo>
                    <a:pt x="1516964" y="49530"/>
                  </a:moveTo>
                  <a:lnTo>
                    <a:pt x="1515948" y="40030"/>
                  </a:lnTo>
                  <a:lnTo>
                    <a:pt x="1515262" y="30873"/>
                  </a:lnTo>
                  <a:lnTo>
                    <a:pt x="1442326" y="28841"/>
                  </a:lnTo>
                  <a:lnTo>
                    <a:pt x="1442326" y="43091"/>
                  </a:lnTo>
                  <a:lnTo>
                    <a:pt x="1453349" y="46304"/>
                  </a:lnTo>
                  <a:lnTo>
                    <a:pt x="1460131" y="48171"/>
                  </a:lnTo>
                  <a:lnTo>
                    <a:pt x="1466227" y="49123"/>
                  </a:lnTo>
                  <a:lnTo>
                    <a:pt x="1475079" y="49479"/>
                  </a:lnTo>
                  <a:lnTo>
                    <a:pt x="1490167" y="49530"/>
                  </a:lnTo>
                  <a:lnTo>
                    <a:pt x="1516964" y="49530"/>
                  </a:lnTo>
                  <a:close/>
                </a:path>
                <a:path w="2665095" h="246380">
                  <a:moveTo>
                    <a:pt x="1543431" y="77355"/>
                  </a:moveTo>
                  <a:lnTo>
                    <a:pt x="1537995" y="69215"/>
                  </a:lnTo>
                  <a:lnTo>
                    <a:pt x="1532229" y="60045"/>
                  </a:lnTo>
                  <a:lnTo>
                    <a:pt x="1518653" y="61404"/>
                  </a:lnTo>
                  <a:lnTo>
                    <a:pt x="1515706" y="61633"/>
                  </a:lnTo>
                  <a:lnTo>
                    <a:pt x="1456131" y="64274"/>
                  </a:lnTo>
                  <a:lnTo>
                    <a:pt x="1445247" y="64973"/>
                  </a:lnTo>
                  <a:lnTo>
                    <a:pt x="1440281" y="65925"/>
                  </a:lnTo>
                  <a:lnTo>
                    <a:pt x="1437576" y="67513"/>
                  </a:lnTo>
                  <a:lnTo>
                    <a:pt x="1433169" y="70231"/>
                  </a:lnTo>
                  <a:lnTo>
                    <a:pt x="1434858" y="78371"/>
                  </a:lnTo>
                  <a:lnTo>
                    <a:pt x="1507896" y="86563"/>
                  </a:lnTo>
                  <a:lnTo>
                    <a:pt x="1520228" y="86601"/>
                  </a:lnTo>
                  <a:lnTo>
                    <a:pt x="1526768" y="85737"/>
                  </a:lnTo>
                  <a:lnTo>
                    <a:pt x="1531886" y="83794"/>
                  </a:lnTo>
                  <a:lnTo>
                    <a:pt x="1533588" y="83464"/>
                  </a:lnTo>
                  <a:lnTo>
                    <a:pt x="1534604" y="82778"/>
                  </a:lnTo>
                  <a:lnTo>
                    <a:pt x="1543431" y="77355"/>
                  </a:lnTo>
                  <a:close/>
                </a:path>
                <a:path w="2665095" h="246380">
                  <a:moveTo>
                    <a:pt x="1571155" y="190550"/>
                  </a:moveTo>
                  <a:lnTo>
                    <a:pt x="1570228" y="185623"/>
                  </a:lnTo>
                  <a:lnTo>
                    <a:pt x="1565148" y="178117"/>
                  </a:lnTo>
                  <a:lnTo>
                    <a:pt x="1564462" y="177101"/>
                  </a:lnTo>
                  <a:lnTo>
                    <a:pt x="1561744" y="173367"/>
                  </a:lnTo>
                  <a:lnTo>
                    <a:pt x="1552587" y="172694"/>
                  </a:lnTo>
                  <a:lnTo>
                    <a:pt x="1533588" y="175399"/>
                  </a:lnTo>
                  <a:lnTo>
                    <a:pt x="1517827" y="177330"/>
                  </a:lnTo>
                  <a:lnTo>
                    <a:pt x="1509242" y="178117"/>
                  </a:lnTo>
                  <a:lnTo>
                    <a:pt x="1504861" y="177888"/>
                  </a:lnTo>
                  <a:lnTo>
                    <a:pt x="1501698" y="176758"/>
                  </a:lnTo>
                  <a:lnTo>
                    <a:pt x="1495590" y="174053"/>
                  </a:lnTo>
                  <a:lnTo>
                    <a:pt x="1497965" y="160477"/>
                  </a:lnTo>
                  <a:lnTo>
                    <a:pt x="1505432" y="157086"/>
                  </a:lnTo>
                  <a:lnTo>
                    <a:pt x="1511198" y="153695"/>
                  </a:lnTo>
                  <a:lnTo>
                    <a:pt x="1518031" y="146570"/>
                  </a:lnTo>
                  <a:lnTo>
                    <a:pt x="1519339" y="145211"/>
                  </a:lnTo>
                  <a:lnTo>
                    <a:pt x="1522730" y="134696"/>
                  </a:lnTo>
                  <a:lnTo>
                    <a:pt x="1521371" y="128917"/>
                  </a:lnTo>
                  <a:lnTo>
                    <a:pt x="1519682" y="120446"/>
                  </a:lnTo>
                  <a:lnTo>
                    <a:pt x="1519364" y="120103"/>
                  </a:lnTo>
                  <a:lnTo>
                    <a:pt x="1511871" y="111963"/>
                  </a:lnTo>
                  <a:lnTo>
                    <a:pt x="1505762" y="109143"/>
                  </a:lnTo>
                  <a:lnTo>
                    <a:pt x="1505762" y="124510"/>
                  </a:lnTo>
                  <a:lnTo>
                    <a:pt x="1504403" y="138087"/>
                  </a:lnTo>
                  <a:lnTo>
                    <a:pt x="1498981" y="142151"/>
                  </a:lnTo>
                  <a:lnTo>
                    <a:pt x="1492872" y="146570"/>
                  </a:lnTo>
                  <a:lnTo>
                    <a:pt x="1484058" y="146570"/>
                  </a:lnTo>
                  <a:lnTo>
                    <a:pt x="1479308" y="142151"/>
                  </a:lnTo>
                  <a:lnTo>
                    <a:pt x="1474889" y="137071"/>
                  </a:lnTo>
                  <a:lnTo>
                    <a:pt x="1478965" y="126542"/>
                  </a:lnTo>
                  <a:lnTo>
                    <a:pt x="1493888" y="120103"/>
                  </a:lnTo>
                  <a:lnTo>
                    <a:pt x="1500682" y="122821"/>
                  </a:lnTo>
                  <a:lnTo>
                    <a:pt x="1505762" y="124510"/>
                  </a:lnTo>
                  <a:lnTo>
                    <a:pt x="1505762" y="109143"/>
                  </a:lnTo>
                  <a:lnTo>
                    <a:pt x="1503057" y="107886"/>
                  </a:lnTo>
                  <a:lnTo>
                    <a:pt x="1494574" y="104495"/>
                  </a:lnTo>
                  <a:lnTo>
                    <a:pt x="1484388" y="104152"/>
                  </a:lnTo>
                  <a:lnTo>
                    <a:pt x="1466075" y="109588"/>
                  </a:lnTo>
                  <a:lnTo>
                    <a:pt x="1459623" y="121462"/>
                  </a:lnTo>
                  <a:lnTo>
                    <a:pt x="1459712" y="142151"/>
                  </a:lnTo>
                  <a:lnTo>
                    <a:pt x="1461998" y="151320"/>
                  </a:lnTo>
                  <a:lnTo>
                    <a:pt x="1468107" y="158102"/>
                  </a:lnTo>
                  <a:lnTo>
                    <a:pt x="1473873" y="161150"/>
                  </a:lnTo>
                  <a:lnTo>
                    <a:pt x="1478965" y="164211"/>
                  </a:lnTo>
                  <a:lnTo>
                    <a:pt x="1480667" y="175399"/>
                  </a:lnTo>
                  <a:lnTo>
                    <a:pt x="1478292" y="178460"/>
                  </a:lnTo>
                  <a:lnTo>
                    <a:pt x="1472857" y="179819"/>
                  </a:lnTo>
                  <a:lnTo>
                    <a:pt x="1463700" y="181178"/>
                  </a:lnTo>
                  <a:lnTo>
                    <a:pt x="1441983" y="181178"/>
                  </a:lnTo>
                  <a:lnTo>
                    <a:pt x="1425028" y="187960"/>
                  </a:lnTo>
                  <a:lnTo>
                    <a:pt x="1425028" y="199148"/>
                  </a:lnTo>
                  <a:lnTo>
                    <a:pt x="1437068" y="200850"/>
                  </a:lnTo>
                  <a:lnTo>
                    <a:pt x="1444663" y="201828"/>
                  </a:lnTo>
                  <a:lnTo>
                    <a:pt x="1452651" y="202298"/>
                  </a:lnTo>
                  <a:lnTo>
                    <a:pt x="1465961" y="202374"/>
                  </a:lnTo>
                  <a:lnTo>
                    <a:pt x="1517218" y="201752"/>
                  </a:lnTo>
                  <a:lnTo>
                    <a:pt x="1533283" y="201066"/>
                  </a:lnTo>
                  <a:lnTo>
                    <a:pt x="1543824" y="199682"/>
                  </a:lnTo>
                  <a:lnTo>
                    <a:pt x="1554962" y="197116"/>
                  </a:lnTo>
                  <a:lnTo>
                    <a:pt x="1566367" y="193751"/>
                  </a:lnTo>
                  <a:lnTo>
                    <a:pt x="1571155" y="190550"/>
                  </a:lnTo>
                  <a:close/>
                </a:path>
                <a:path w="2665095" h="246380">
                  <a:moveTo>
                    <a:pt x="1665554" y="131292"/>
                  </a:moveTo>
                  <a:lnTo>
                    <a:pt x="1660271" y="126885"/>
                  </a:lnTo>
                  <a:lnTo>
                    <a:pt x="1659445" y="126212"/>
                  </a:lnTo>
                  <a:lnTo>
                    <a:pt x="1642491" y="124510"/>
                  </a:lnTo>
                  <a:lnTo>
                    <a:pt x="1627555" y="125869"/>
                  </a:lnTo>
                  <a:lnTo>
                    <a:pt x="1615681" y="126542"/>
                  </a:lnTo>
                  <a:lnTo>
                    <a:pt x="1600085" y="126885"/>
                  </a:lnTo>
                  <a:lnTo>
                    <a:pt x="1600085" y="124167"/>
                  </a:lnTo>
                  <a:lnTo>
                    <a:pt x="1597025" y="108572"/>
                  </a:lnTo>
                  <a:lnTo>
                    <a:pt x="1594078" y="90919"/>
                  </a:lnTo>
                  <a:lnTo>
                    <a:pt x="1591221" y="81851"/>
                  </a:lnTo>
                  <a:lnTo>
                    <a:pt x="1586776" y="78511"/>
                  </a:lnTo>
                  <a:lnTo>
                    <a:pt x="1579041" y="78028"/>
                  </a:lnTo>
                  <a:lnTo>
                    <a:pt x="1574977" y="78028"/>
                  </a:lnTo>
                  <a:lnTo>
                    <a:pt x="1573961" y="82778"/>
                  </a:lnTo>
                  <a:lnTo>
                    <a:pt x="1574977" y="94653"/>
                  </a:lnTo>
                  <a:lnTo>
                    <a:pt x="1576374" y="105308"/>
                  </a:lnTo>
                  <a:lnTo>
                    <a:pt x="1577225" y="114973"/>
                  </a:lnTo>
                  <a:lnTo>
                    <a:pt x="1577886" y="129146"/>
                  </a:lnTo>
                  <a:lnTo>
                    <a:pt x="1578711" y="153352"/>
                  </a:lnTo>
                  <a:lnTo>
                    <a:pt x="1579321" y="168986"/>
                  </a:lnTo>
                  <a:lnTo>
                    <a:pt x="1591259" y="209334"/>
                  </a:lnTo>
                  <a:lnTo>
                    <a:pt x="1599069" y="209677"/>
                  </a:lnTo>
                  <a:lnTo>
                    <a:pt x="1604149" y="204241"/>
                  </a:lnTo>
                  <a:lnTo>
                    <a:pt x="1607210" y="200850"/>
                  </a:lnTo>
                  <a:lnTo>
                    <a:pt x="1608556" y="191350"/>
                  </a:lnTo>
                  <a:lnTo>
                    <a:pt x="1607210" y="179133"/>
                  </a:lnTo>
                  <a:lnTo>
                    <a:pt x="1605165" y="158445"/>
                  </a:lnTo>
                  <a:lnTo>
                    <a:pt x="1603806" y="154711"/>
                  </a:lnTo>
                  <a:lnTo>
                    <a:pt x="1603806" y="151993"/>
                  </a:lnTo>
                  <a:lnTo>
                    <a:pt x="1604835" y="149961"/>
                  </a:lnTo>
                  <a:lnTo>
                    <a:pt x="1627555" y="150291"/>
                  </a:lnTo>
                  <a:lnTo>
                    <a:pt x="1640243" y="150253"/>
                  </a:lnTo>
                  <a:lnTo>
                    <a:pt x="1647583" y="149961"/>
                  </a:lnTo>
                  <a:lnTo>
                    <a:pt x="1652371" y="149148"/>
                  </a:lnTo>
                  <a:lnTo>
                    <a:pt x="1657413" y="147586"/>
                  </a:lnTo>
                  <a:lnTo>
                    <a:pt x="1665554" y="144868"/>
                  </a:lnTo>
                  <a:lnTo>
                    <a:pt x="1665554" y="131292"/>
                  </a:lnTo>
                  <a:close/>
                </a:path>
                <a:path w="2665095" h="246380">
                  <a:moveTo>
                    <a:pt x="1818220" y="150977"/>
                  </a:moveTo>
                  <a:lnTo>
                    <a:pt x="1818208" y="150622"/>
                  </a:lnTo>
                  <a:lnTo>
                    <a:pt x="1815515" y="148602"/>
                  </a:lnTo>
                  <a:lnTo>
                    <a:pt x="1808391" y="149618"/>
                  </a:lnTo>
                  <a:lnTo>
                    <a:pt x="1802765" y="150202"/>
                  </a:lnTo>
                  <a:lnTo>
                    <a:pt x="1797735" y="150507"/>
                  </a:lnTo>
                  <a:lnTo>
                    <a:pt x="1790496" y="150622"/>
                  </a:lnTo>
                  <a:lnTo>
                    <a:pt x="1778190" y="150634"/>
                  </a:lnTo>
                  <a:lnTo>
                    <a:pt x="1758848" y="150977"/>
                  </a:lnTo>
                  <a:lnTo>
                    <a:pt x="1754784" y="138087"/>
                  </a:lnTo>
                  <a:lnTo>
                    <a:pt x="1751050" y="125526"/>
                  </a:lnTo>
                  <a:lnTo>
                    <a:pt x="1752409" y="121119"/>
                  </a:lnTo>
                  <a:lnTo>
                    <a:pt x="1760550" y="118071"/>
                  </a:lnTo>
                  <a:lnTo>
                    <a:pt x="1770430" y="114846"/>
                  </a:lnTo>
                  <a:lnTo>
                    <a:pt x="1775993" y="111366"/>
                  </a:lnTo>
                  <a:lnTo>
                    <a:pt x="1779041" y="105854"/>
                  </a:lnTo>
                  <a:lnTo>
                    <a:pt x="1779257" y="105473"/>
                  </a:lnTo>
                  <a:lnTo>
                    <a:pt x="1782267" y="94996"/>
                  </a:lnTo>
                  <a:lnTo>
                    <a:pt x="1785315" y="85496"/>
                  </a:lnTo>
                  <a:lnTo>
                    <a:pt x="1780019" y="66154"/>
                  </a:lnTo>
                  <a:lnTo>
                    <a:pt x="1779549" y="64465"/>
                  </a:lnTo>
                  <a:lnTo>
                    <a:pt x="1770049" y="55816"/>
                  </a:lnTo>
                  <a:lnTo>
                    <a:pt x="1770049" y="76339"/>
                  </a:lnTo>
                  <a:lnTo>
                    <a:pt x="1767674" y="94653"/>
                  </a:lnTo>
                  <a:lnTo>
                    <a:pt x="1762252" y="99072"/>
                  </a:lnTo>
                  <a:lnTo>
                    <a:pt x="1753425" y="105854"/>
                  </a:lnTo>
                  <a:lnTo>
                    <a:pt x="1734083" y="95669"/>
                  </a:lnTo>
                  <a:lnTo>
                    <a:pt x="1734083" y="77698"/>
                  </a:lnTo>
                  <a:lnTo>
                    <a:pt x="1745957" y="67170"/>
                  </a:lnTo>
                  <a:lnTo>
                    <a:pt x="1760207" y="66154"/>
                  </a:lnTo>
                  <a:lnTo>
                    <a:pt x="1764957" y="70573"/>
                  </a:lnTo>
                  <a:lnTo>
                    <a:pt x="1770049" y="76339"/>
                  </a:lnTo>
                  <a:lnTo>
                    <a:pt x="1770049" y="55816"/>
                  </a:lnTo>
                  <a:lnTo>
                    <a:pt x="1763623" y="49961"/>
                  </a:lnTo>
                  <a:lnTo>
                    <a:pt x="1757629" y="46736"/>
                  </a:lnTo>
                  <a:lnTo>
                    <a:pt x="1750796" y="46939"/>
                  </a:lnTo>
                  <a:lnTo>
                    <a:pt x="1740192" y="49872"/>
                  </a:lnTo>
                  <a:lnTo>
                    <a:pt x="1732394" y="51904"/>
                  </a:lnTo>
                  <a:lnTo>
                    <a:pt x="1719834" y="68872"/>
                  </a:lnTo>
                  <a:lnTo>
                    <a:pt x="1717802" y="79730"/>
                  </a:lnTo>
                  <a:lnTo>
                    <a:pt x="1717128" y="85153"/>
                  </a:lnTo>
                  <a:lnTo>
                    <a:pt x="1717128" y="92964"/>
                  </a:lnTo>
                  <a:lnTo>
                    <a:pt x="1719160" y="100761"/>
                  </a:lnTo>
                  <a:lnTo>
                    <a:pt x="1723567" y="108572"/>
                  </a:lnTo>
                  <a:lnTo>
                    <a:pt x="1727301" y="112979"/>
                  </a:lnTo>
                  <a:lnTo>
                    <a:pt x="1730692" y="117043"/>
                  </a:lnTo>
                  <a:lnTo>
                    <a:pt x="1738503" y="136728"/>
                  </a:lnTo>
                  <a:lnTo>
                    <a:pt x="1741893" y="155041"/>
                  </a:lnTo>
                  <a:lnTo>
                    <a:pt x="1740192" y="157086"/>
                  </a:lnTo>
                  <a:lnTo>
                    <a:pt x="1738833" y="158445"/>
                  </a:lnTo>
                  <a:lnTo>
                    <a:pt x="1721192" y="158445"/>
                  </a:lnTo>
                  <a:lnTo>
                    <a:pt x="1711020" y="158483"/>
                  </a:lnTo>
                  <a:lnTo>
                    <a:pt x="1682178" y="166916"/>
                  </a:lnTo>
                  <a:lnTo>
                    <a:pt x="1682521" y="170649"/>
                  </a:lnTo>
                  <a:lnTo>
                    <a:pt x="1682864" y="173024"/>
                  </a:lnTo>
                  <a:lnTo>
                    <a:pt x="1685569" y="176085"/>
                  </a:lnTo>
                  <a:lnTo>
                    <a:pt x="1690662" y="178117"/>
                  </a:lnTo>
                  <a:lnTo>
                    <a:pt x="1695069" y="178803"/>
                  </a:lnTo>
                  <a:lnTo>
                    <a:pt x="1708429" y="181102"/>
                  </a:lnTo>
                  <a:lnTo>
                    <a:pt x="1719199" y="182003"/>
                  </a:lnTo>
                  <a:lnTo>
                    <a:pt x="1733092" y="181584"/>
                  </a:lnTo>
                  <a:lnTo>
                    <a:pt x="1778381" y="178219"/>
                  </a:lnTo>
                  <a:lnTo>
                    <a:pt x="1818220" y="162166"/>
                  </a:lnTo>
                  <a:lnTo>
                    <a:pt x="1818220" y="150977"/>
                  </a:lnTo>
                  <a:close/>
                </a:path>
                <a:path w="2665095" h="246380">
                  <a:moveTo>
                    <a:pt x="1931200" y="118402"/>
                  </a:moveTo>
                  <a:lnTo>
                    <a:pt x="1926793" y="113995"/>
                  </a:lnTo>
                  <a:lnTo>
                    <a:pt x="1925434" y="112293"/>
                  </a:lnTo>
                  <a:lnTo>
                    <a:pt x="1922780" y="111277"/>
                  </a:lnTo>
                  <a:lnTo>
                    <a:pt x="1921014" y="110604"/>
                  </a:lnTo>
                  <a:lnTo>
                    <a:pt x="1911858" y="109588"/>
                  </a:lnTo>
                  <a:lnTo>
                    <a:pt x="1898624" y="109918"/>
                  </a:lnTo>
                  <a:lnTo>
                    <a:pt x="1887435" y="109918"/>
                  </a:lnTo>
                  <a:lnTo>
                    <a:pt x="1852485" y="111277"/>
                  </a:lnTo>
                  <a:lnTo>
                    <a:pt x="1849094" y="91605"/>
                  </a:lnTo>
                  <a:lnTo>
                    <a:pt x="1847608" y="81419"/>
                  </a:lnTo>
                  <a:lnTo>
                    <a:pt x="1846122" y="75069"/>
                  </a:lnTo>
                  <a:lnTo>
                    <a:pt x="1843747" y="69850"/>
                  </a:lnTo>
                  <a:lnTo>
                    <a:pt x="1839595" y="63106"/>
                  </a:lnTo>
                  <a:lnTo>
                    <a:pt x="1831797" y="50215"/>
                  </a:lnTo>
                  <a:lnTo>
                    <a:pt x="1826704" y="58013"/>
                  </a:lnTo>
                  <a:lnTo>
                    <a:pt x="1825967" y="59893"/>
                  </a:lnTo>
                  <a:lnTo>
                    <a:pt x="1825879" y="64122"/>
                  </a:lnTo>
                  <a:lnTo>
                    <a:pt x="1826590" y="73952"/>
                  </a:lnTo>
                  <a:lnTo>
                    <a:pt x="1831174" y="122986"/>
                  </a:lnTo>
                  <a:lnTo>
                    <a:pt x="1834515" y="142151"/>
                  </a:lnTo>
                  <a:lnTo>
                    <a:pt x="1835886" y="150507"/>
                  </a:lnTo>
                  <a:lnTo>
                    <a:pt x="1836585" y="156781"/>
                  </a:lnTo>
                  <a:lnTo>
                    <a:pt x="1836851" y="164147"/>
                  </a:lnTo>
                  <a:lnTo>
                    <a:pt x="1836889" y="187617"/>
                  </a:lnTo>
                  <a:lnTo>
                    <a:pt x="1839264" y="198132"/>
                  </a:lnTo>
                  <a:lnTo>
                    <a:pt x="1842655" y="201193"/>
                  </a:lnTo>
                  <a:lnTo>
                    <a:pt x="1848078" y="206959"/>
                  </a:lnTo>
                  <a:lnTo>
                    <a:pt x="1853844" y="206959"/>
                  </a:lnTo>
                  <a:lnTo>
                    <a:pt x="1866734" y="196100"/>
                  </a:lnTo>
                  <a:lnTo>
                    <a:pt x="1862328" y="165569"/>
                  </a:lnTo>
                  <a:lnTo>
                    <a:pt x="1858251" y="135369"/>
                  </a:lnTo>
                  <a:lnTo>
                    <a:pt x="1901190" y="135356"/>
                  </a:lnTo>
                  <a:lnTo>
                    <a:pt x="1930857" y="124510"/>
                  </a:lnTo>
                  <a:lnTo>
                    <a:pt x="1931200" y="118402"/>
                  </a:lnTo>
                  <a:close/>
                </a:path>
                <a:path w="2665095" h="246380">
                  <a:moveTo>
                    <a:pt x="2180107" y="77012"/>
                  </a:moveTo>
                  <a:lnTo>
                    <a:pt x="2177084" y="35534"/>
                  </a:lnTo>
                  <a:lnTo>
                    <a:pt x="2176030" y="29171"/>
                  </a:lnTo>
                  <a:lnTo>
                    <a:pt x="2175192" y="25438"/>
                  </a:lnTo>
                  <a:lnTo>
                    <a:pt x="2098230" y="10033"/>
                  </a:lnTo>
                  <a:lnTo>
                    <a:pt x="2085644" y="9944"/>
                  </a:lnTo>
                  <a:lnTo>
                    <a:pt x="2079967" y="10515"/>
                  </a:lnTo>
                  <a:lnTo>
                    <a:pt x="2076983" y="11874"/>
                  </a:lnTo>
                  <a:lnTo>
                    <a:pt x="2072906" y="14592"/>
                  </a:lnTo>
                  <a:lnTo>
                    <a:pt x="2075954" y="19672"/>
                  </a:lnTo>
                  <a:lnTo>
                    <a:pt x="2077656" y="22733"/>
                  </a:lnTo>
                  <a:lnTo>
                    <a:pt x="2124062" y="30556"/>
                  </a:lnTo>
                  <a:lnTo>
                    <a:pt x="2129879" y="30899"/>
                  </a:lnTo>
                  <a:lnTo>
                    <a:pt x="2135162" y="30759"/>
                  </a:lnTo>
                  <a:lnTo>
                    <a:pt x="2157387" y="29171"/>
                  </a:lnTo>
                  <a:lnTo>
                    <a:pt x="2157488" y="80581"/>
                  </a:lnTo>
                  <a:lnTo>
                    <a:pt x="2168918" y="95669"/>
                  </a:lnTo>
                  <a:lnTo>
                    <a:pt x="2175027" y="90589"/>
                  </a:lnTo>
                  <a:lnTo>
                    <a:pt x="2179091" y="86855"/>
                  </a:lnTo>
                  <a:lnTo>
                    <a:pt x="2180107" y="77012"/>
                  </a:lnTo>
                  <a:close/>
                </a:path>
                <a:path w="2665095" h="246380">
                  <a:moveTo>
                    <a:pt x="2185886" y="189318"/>
                  </a:moveTo>
                  <a:lnTo>
                    <a:pt x="2181314" y="181178"/>
                  </a:lnTo>
                  <a:lnTo>
                    <a:pt x="2178075" y="175399"/>
                  </a:lnTo>
                  <a:lnTo>
                    <a:pt x="2168575" y="168275"/>
                  </a:lnTo>
                  <a:lnTo>
                    <a:pt x="2166543" y="166725"/>
                  </a:lnTo>
                  <a:lnTo>
                    <a:pt x="2166543" y="189649"/>
                  </a:lnTo>
                  <a:lnTo>
                    <a:pt x="2165591" y="199491"/>
                  </a:lnTo>
                  <a:lnTo>
                    <a:pt x="2164511" y="210350"/>
                  </a:lnTo>
                  <a:lnTo>
                    <a:pt x="2150592" y="219506"/>
                  </a:lnTo>
                  <a:lnTo>
                    <a:pt x="2139061" y="217474"/>
                  </a:lnTo>
                  <a:lnTo>
                    <a:pt x="2130577" y="216115"/>
                  </a:lnTo>
                  <a:lnTo>
                    <a:pt x="2117344" y="205257"/>
                  </a:lnTo>
                  <a:lnTo>
                    <a:pt x="2117344" y="196100"/>
                  </a:lnTo>
                  <a:lnTo>
                    <a:pt x="2123122" y="188976"/>
                  </a:lnTo>
                  <a:lnTo>
                    <a:pt x="2126843" y="184226"/>
                  </a:lnTo>
                  <a:lnTo>
                    <a:pt x="2134654" y="181178"/>
                  </a:lnTo>
                  <a:lnTo>
                    <a:pt x="2159419" y="181178"/>
                  </a:lnTo>
                  <a:lnTo>
                    <a:pt x="2162810" y="185242"/>
                  </a:lnTo>
                  <a:lnTo>
                    <a:pt x="2166543" y="189649"/>
                  </a:lnTo>
                  <a:lnTo>
                    <a:pt x="2166543" y="166725"/>
                  </a:lnTo>
                  <a:lnTo>
                    <a:pt x="2162810" y="163868"/>
                  </a:lnTo>
                  <a:lnTo>
                    <a:pt x="2152294" y="161150"/>
                  </a:lnTo>
                  <a:lnTo>
                    <a:pt x="2141778" y="161150"/>
                  </a:lnTo>
                  <a:lnTo>
                    <a:pt x="2103437" y="181508"/>
                  </a:lnTo>
                  <a:lnTo>
                    <a:pt x="2097671" y="204584"/>
                  </a:lnTo>
                  <a:lnTo>
                    <a:pt x="2101062" y="218833"/>
                  </a:lnTo>
                  <a:lnTo>
                    <a:pt x="2144826" y="238506"/>
                  </a:lnTo>
                  <a:lnTo>
                    <a:pt x="2155012" y="238340"/>
                  </a:lnTo>
                  <a:lnTo>
                    <a:pt x="2181606" y="219506"/>
                  </a:lnTo>
                  <a:lnTo>
                    <a:pt x="2184400" y="215442"/>
                  </a:lnTo>
                  <a:lnTo>
                    <a:pt x="2185695" y="209283"/>
                  </a:lnTo>
                  <a:lnTo>
                    <a:pt x="2185771" y="205257"/>
                  </a:lnTo>
                  <a:lnTo>
                    <a:pt x="2185886" y="189318"/>
                  </a:lnTo>
                  <a:close/>
                </a:path>
                <a:path w="2665095" h="246380">
                  <a:moveTo>
                    <a:pt x="2208949" y="116027"/>
                  </a:moveTo>
                  <a:lnTo>
                    <a:pt x="2206574" y="110947"/>
                  </a:lnTo>
                  <a:lnTo>
                    <a:pt x="2205291" y="108127"/>
                  </a:lnTo>
                  <a:lnTo>
                    <a:pt x="2203183" y="103479"/>
                  </a:lnTo>
                  <a:lnTo>
                    <a:pt x="2175027" y="105511"/>
                  </a:lnTo>
                  <a:lnTo>
                    <a:pt x="2173325" y="105511"/>
                  </a:lnTo>
                  <a:lnTo>
                    <a:pt x="2170277" y="105854"/>
                  </a:lnTo>
                  <a:lnTo>
                    <a:pt x="2167902" y="106197"/>
                  </a:lnTo>
                  <a:lnTo>
                    <a:pt x="2165858" y="106197"/>
                  </a:lnTo>
                  <a:lnTo>
                    <a:pt x="2150300" y="107543"/>
                  </a:lnTo>
                  <a:lnTo>
                    <a:pt x="2141842" y="108127"/>
                  </a:lnTo>
                  <a:lnTo>
                    <a:pt x="2137549" y="108026"/>
                  </a:lnTo>
                  <a:lnTo>
                    <a:pt x="2134489" y="107378"/>
                  </a:lnTo>
                  <a:lnTo>
                    <a:pt x="2129904" y="106197"/>
                  </a:lnTo>
                  <a:lnTo>
                    <a:pt x="2128545" y="97370"/>
                  </a:lnTo>
                  <a:lnTo>
                    <a:pt x="2128202" y="94996"/>
                  </a:lnTo>
                  <a:lnTo>
                    <a:pt x="2127872" y="93980"/>
                  </a:lnTo>
                  <a:lnTo>
                    <a:pt x="2121420" y="60731"/>
                  </a:lnTo>
                  <a:lnTo>
                    <a:pt x="2111578" y="60731"/>
                  </a:lnTo>
                  <a:lnTo>
                    <a:pt x="2109889" y="64122"/>
                  </a:lnTo>
                  <a:lnTo>
                    <a:pt x="2108187" y="67170"/>
                  </a:lnTo>
                  <a:lnTo>
                    <a:pt x="2109178" y="86855"/>
                  </a:lnTo>
                  <a:lnTo>
                    <a:pt x="2109889" y="108229"/>
                  </a:lnTo>
                  <a:lnTo>
                    <a:pt x="2049843" y="108229"/>
                  </a:lnTo>
                  <a:lnTo>
                    <a:pt x="2049843" y="120103"/>
                  </a:lnTo>
                  <a:lnTo>
                    <a:pt x="2090521" y="131343"/>
                  </a:lnTo>
                  <a:lnTo>
                    <a:pt x="2144306" y="132537"/>
                  </a:lnTo>
                  <a:lnTo>
                    <a:pt x="2159927" y="132651"/>
                  </a:lnTo>
                  <a:lnTo>
                    <a:pt x="2170214" y="132257"/>
                  </a:lnTo>
                  <a:lnTo>
                    <a:pt x="2181136" y="131292"/>
                  </a:lnTo>
                  <a:lnTo>
                    <a:pt x="2196731" y="128917"/>
                  </a:lnTo>
                  <a:lnTo>
                    <a:pt x="2203183" y="123837"/>
                  </a:lnTo>
                  <a:lnTo>
                    <a:pt x="2207933" y="120446"/>
                  </a:lnTo>
                  <a:lnTo>
                    <a:pt x="2208949" y="116027"/>
                  </a:lnTo>
                  <a:close/>
                </a:path>
                <a:path w="2665095" h="246380">
                  <a:moveTo>
                    <a:pt x="2375865" y="213398"/>
                  </a:moveTo>
                  <a:lnTo>
                    <a:pt x="2358225" y="177825"/>
                  </a:lnTo>
                  <a:lnTo>
                    <a:pt x="2358225" y="200507"/>
                  </a:lnTo>
                  <a:lnTo>
                    <a:pt x="2355507" y="213398"/>
                  </a:lnTo>
                  <a:lnTo>
                    <a:pt x="2349741" y="218147"/>
                  </a:lnTo>
                  <a:lnTo>
                    <a:pt x="2342616" y="223583"/>
                  </a:lnTo>
                  <a:lnTo>
                    <a:pt x="2329383" y="223583"/>
                  </a:lnTo>
                  <a:lnTo>
                    <a:pt x="2317851" y="218490"/>
                  </a:lnTo>
                  <a:lnTo>
                    <a:pt x="2309037" y="214426"/>
                  </a:lnTo>
                  <a:lnTo>
                    <a:pt x="2304618" y="207302"/>
                  </a:lnTo>
                  <a:lnTo>
                    <a:pt x="2308009" y="201523"/>
                  </a:lnTo>
                  <a:lnTo>
                    <a:pt x="2311743" y="195757"/>
                  </a:lnTo>
                  <a:lnTo>
                    <a:pt x="2348725" y="191008"/>
                  </a:lnTo>
                  <a:lnTo>
                    <a:pt x="2358225" y="200507"/>
                  </a:lnTo>
                  <a:lnTo>
                    <a:pt x="2358225" y="177825"/>
                  </a:lnTo>
                  <a:lnTo>
                    <a:pt x="2354491" y="175742"/>
                  </a:lnTo>
                  <a:lnTo>
                    <a:pt x="2347366" y="172008"/>
                  </a:lnTo>
                  <a:lnTo>
                    <a:pt x="2321242" y="171335"/>
                  </a:lnTo>
                  <a:lnTo>
                    <a:pt x="2299868" y="178803"/>
                  </a:lnTo>
                  <a:lnTo>
                    <a:pt x="2290038" y="191693"/>
                  </a:lnTo>
                  <a:lnTo>
                    <a:pt x="2289010" y="204584"/>
                  </a:lnTo>
                  <a:lnTo>
                    <a:pt x="2288336" y="217474"/>
                  </a:lnTo>
                  <a:lnTo>
                    <a:pt x="2294102" y="227990"/>
                  </a:lnTo>
                  <a:lnTo>
                    <a:pt x="2306663" y="236816"/>
                  </a:lnTo>
                  <a:lnTo>
                    <a:pt x="2315984" y="242836"/>
                  </a:lnTo>
                  <a:lnTo>
                    <a:pt x="2322703" y="245592"/>
                  </a:lnTo>
                  <a:lnTo>
                    <a:pt x="2330107" y="245732"/>
                  </a:lnTo>
                  <a:lnTo>
                    <a:pt x="2341435" y="243941"/>
                  </a:lnTo>
                  <a:lnTo>
                    <a:pt x="2374328" y="219087"/>
                  </a:lnTo>
                  <a:lnTo>
                    <a:pt x="2375839" y="214426"/>
                  </a:lnTo>
                  <a:lnTo>
                    <a:pt x="2375865" y="213398"/>
                  </a:lnTo>
                  <a:close/>
                </a:path>
                <a:path w="2665095" h="246380">
                  <a:moveTo>
                    <a:pt x="2405037" y="130276"/>
                  </a:moveTo>
                  <a:lnTo>
                    <a:pt x="2404707" y="126885"/>
                  </a:lnTo>
                  <a:lnTo>
                    <a:pt x="2399614" y="123151"/>
                  </a:lnTo>
                  <a:lnTo>
                    <a:pt x="2395207" y="119418"/>
                  </a:lnTo>
                  <a:lnTo>
                    <a:pt x="2388412" y="118579"/>
                  </a:lnTo>
                  <a:lnTo>
                    <a:pt x="2384158" y="118097"/>
                  </a:lnTo>
                  <a:lnTo>
                    <a:pt x="2379764" y="117919"/>
                  </a:lnTo>
                  <a:lnTo>
                    <a:pt x="2372576" y="118021"/>
                  </a:lnTo>
                  <a:lnTo>
                    <a:pt x="2327351" y="119418"/>
                  </a:lnTo>
                  <a:lnTo>
                    <a:pt x="2324976" y="106870"/>
                  </a:lnTo>
                  <a:lnTo>
                    <a:pt x="2322944" y="93980"/>
                  </a:lnTo>
                  <a:lnTo>
                    <a:pt x="2329383" y="86169"/>
                  </a:lnTo>
                  <a:lnTo>
                    <a:pt x="2356866" y="85496"/>
                  </a:lnTo>
                  <a:lnTo>
                    <a:pt x="2366365" y="79387"/>
                  </a:lnTo>
                  <a:lnTo>
                    <a:pt x="2302383" y="62014"/>
                  </a:lnTo>
                  <a:lnTo>
                    <a:pt x="2294229" y="61709"/>
                  </a:lnTo>
                  <a:lnTo>
                    <a:pt x="2289835" y="61328"/>
                  </a:lnTo>
                  <a:lnTo>
                    <a:pt x="2286304" y="60731"/>
                  </a:lnTo>
                  <a:lnTo>
                    <a:pt x="2280869" y="59715"/>
                  </a:lnTo>
                  <a:lnTo>
                    <a:pt x="2279180" y="54965"/>
                  </a:lnTo>
                  <a:lnTo>
                    <a:pt x="2276462" y="47498"/>
                  </a:lnTo>
                  <a:lnTo>
                    <a:pt x="2277478" y="36639"/>
                  </a:lnTo>
                  <a:lnTo>
                    <a:pt x="2278494" y="25438"/>
                  </a:lnTo>
                  <a:lnTo>
                    <a:pt x="2306993" y="26466"/>
                  </a:lnTo>
                  <a:lnTo>
                    <a:pt x="2323325" y="26619"/>
                  </a:lnTo>
                  <a:lnTo>
                    <a:pt x="2332063" y="26466"/>
                  </a:lnTo>
                  <a:lnTo>
                    <a:pt x="2336139" y="25793"/>
                  </a:lnTo>
                  <a:lnTo>
                    <a:pt x="2336762" y="25438"/>
                  </a:lnTo>
                  <a:lnTo>
                    <a:pt x="2338552" y="24422"/>
                  </a:lnTo>
                  <a:lnTo>
                    <a:pt x="2342273" y="22047"/>
                  </a:lnTo>
                  <a:lnTo>
                    <a:pt x="2344991" y="11874"/>
                  </a:lnTo>
                  <a:lnTo>
                    <a:pt x="2342273" y="10515"/>
                  </a:lnTo>
                  <a:lnTo>
                    <a:pt x="2340064" y="9321"/>
                  </a:lnTo>
                  <a:lnTo>
                    <a:pt x="2334730" y="8559"/>
                  </a:lnTo>
                  <a:lnTo>
                    <a:pt x="2322144" y="7937"/>
                  </a:lnTo>
                  <a:lnTo>
                    <a:pt x="2298179" y="7124"/>
                  </a:lnTo>
                  <a:lnTo>
                    <a:pt x="2274316" y="6591"/>
                  </a:lnTo>
                  <a:lnTo>
                    <a:pt x="2269096" y="6667"/>
                  </a:lnTo>
                  <a:lnTo>
                    <a:pt x="2256104" y="7467"/>
                  </a:lnTo>
                  <a:lnTo>
                    <a:pt x="2255088" y="10515"/>
                  </a:lnTo>
                  <a:lnTo>
                    <a:pt x="2253399" y="14592"/>
                  </a:lnTo>
                  <a:lnTo>
                    <a:pt x="2259888" y="63207"/>
                  </a:lnTo>
                  <a:lnTo>
                    <a:pt x="2260854" y="72605"/>
                  </a:lnTo>
                  <a:lnTo>
                    <a:pt x="2309368" y="86512"/>
                  </a:lnTo>
                  <a:lnTo>
                    <a:pt x="2307336" y="102463"/>
                  </a:lnTo>
                  <a:lnTo>
                    <a:pt x="2266962" y="123494"/>
                  </a:lnTo>
                  <a:lnTo>
                    <a:pt x="2245741" y="125120"/>
                  </a:lnTo>
                  <a:lnTo>
                    <a:pt x="2234603" y="126339"/>
                  </a:lnTo>
                  <a:lnTo>
                    <a:pt x="2229891" y="127736"/>
                  </a:lnTo>
                  <a:lnTo>
                    <a:pt x="2227948" y="129946"/>
                  </a:lnTo>
                  <a:lnTo>
                    <a:pt x="2225230" y="134010"/>
                  </a:lnTo>
                  <a:lnTo>
                    <a:pt x="2225916" y="138087"/>
                  </a:lnTo>
                  <a:lnTo>
                    <a:pt x="2229980" y="141478"/>
                  </a:lnTo>
                  <a:lnTo>
                    <a:pt x="2233866" y="143827"/>
                  </a:lnTo>
                  <a:lnTo>
                    <a:pt x="2241981" y="144995"/>
                  </a:lnTo>
                  <a:lnTo>
                    <a:pt x="2260473" y="145338"/>
                  </a:lnTo>
                  <a:lnTo>
                    <a:pt x="2349970" y="144653"/>
                  </a:lnTo>
                  <a:lnTo>
                    <a:pt x="2393950" y="140335"/>
                  </a:lnTo>
                  <a:lnTo>
                    <a:pt x="2400973" y="135026"/>
                  </a:lnTo>
                  <a:lnTo>
                    <a:pt x="2405037" y="130276"/>
                  </a:lnTo>
                  <a:close/>
                </a:path>
                <a:path w="2665095" h="246380">
                  <a:moveTo>
                    <a:pt x="2520391" y="51904"/>
                  </a:moveTo>
                  <a:lnTo>
                    <a:pt x="2452573" y="41795"/>
                  </a:lnTo>
                  <a:lnTo>
                    <a:pt x="2442680" y="41478"/>
                  </a:lnTo>
                  <a:lnTo>
                    <a:pt x="2438857" y="41795"/>
                  </a:lnTo>
                  <a:lnTo>
                    <a:pt x="2437955" y="42748"/>
                  </a:lnTo>
                  <a:lnTo>
                    <a:pt x="2436596" y="45123"/>
                  </a:lnTo>
                  <a:lnTo>
                    <a:pt x="2438971" y="51231"/>
                  </a:lnTo>
                  <a:lnTo>
                    <a:pt x="2482951" y="64541"/>
                  </a:lnTo>
                  <a:lnTo>
                    <a:pt x="2520391" y="65138"/>
                  </a:lnTo>
                  <a:lnTo>
                    <a:pt x="2520391" y="51904"/>
                  </a:lnTo>
                  <a:close/>
                </a:path>
                <a:path w="2665095" h="246380">
                  <a:moveTo>
                    <a:pt x="2541765" y="96012"/>
                  </a:moveTo>
                  <a:lnTo>
                    <a:pt x="2540736" y="90525"/>
                  </a:lnTo>
                  <a:lnTo>
                    <a:pt x="2533535" y="87706"/>
                  </a:lnTo>
                  <a:lnTo>
                    <a:pt x="2514003" y="86664"/>
                  </a:lnTo>
                  <a:lnTo>
                    <a:pt x="2475941" y="86512"/>
                  </a:lnTo>
                  <a:lnTo>
                    <a:pt x="2448598" y="86614"/>
                  </a:lnTo>
                  <a:lnTo>
                    <a:pt x="2442413" y="86868"/>
                  </a:lnTo>
                  <a:lnTo>
                    <a:pt x="2426411" y="88214"/>
                  </a:lnTo>
                  <a:lnTo>
                    <a:pt x="2424036" y="91262"/>
                  </a:lnTo>
                  <a:lnTo>
                    <a:pt x="2419286" y="96697"/>
                  </a:lnTo>
                  <a:lnTo>
                    <a:pt x="2429129" y="105511"/>
                  </a:lnTo>
                  <a:lnTo>
                    <a:pt x="2456954" y="109918"/>
                  </a:lnTo>
                  <a:lnTo>
                    <a:pt x="2459659" y="112293"/>
                  </a:lnTo>
                  <a:lnTo>
                    <a:pt x="2460752" y="114071"/>
                  </a:lnTo>
                  <a:lnTo>
                    <a:pt x="2460663" y="119761"/>
                  </a:lnTo>
                  <a:lnTo>
                    <a:pt x="2459444" y="129946"/>
                  </a:lnTo>
                  <a:lnTo>
                    <a:pt x="2456269" y="152666"/>
                  </a:lnTo>
                  <a:lnTo>
                    <a:pt x="2453043" y="174053"/>
                  </a:lnTo>
                  <a:lnTo>
                    <a:pt x="2451354" y="186182"/>
                  </a:lnTo>
                  <a:lnTo>
                    <a:pt x="2451100" y="189738"/>
                  </a:lnTo>
                  <a:lnTo>
                    <a:pt x="2451138" y="191350"/>
                  </a:lnTo>
                  <a:lnTo>
                    <a:pt x="2451519" y="192709"/>
                  </a:lnTo>
                  <a:lnTo>
                    <a:pt x="2453551" y="195084"/>
                  </a:lnTo>
                  <a:lnTo>
                    <a:pt x="2458986" y="196443"/>
                  </a:lnTo>
                  <a:lnTo>
                    <a:pt x="2466111" y="198475"/>
                  </a:lnTo>
                  <a:lnTo>
                    <a:pt x="2475941" y="184226"/>
                  </a:lnTo>
                  <a:lnTo>
                    <a:pt x="2475941" y="155384"/>
                  </a:lnTo>
                  <a:lnTo>
                    <a:pt x="2477986" y="155384"/>
                  </a:lnTo>
                  <a:lnTo>
                    <a:pt x="2508072" y="182714"/>
                  </a:lnTo>
                  <a:lnTo>
                    <a:pt x="2513101" y="187401"/>
                  </a:lnTo>
                  <a:lnTo>
                    <a:pt x="2516340" y="189738"/>
                  </a:lnTo>
                  <a:lnTo>
                    <a:pt x="2519705" y="191350"/>
                  </a:lnTo>
                  <a:lnTo>
                    <a:pt x="2525141" y="193725"/>
                  </a:lnTo>
                  <a:lnTo>
                    <a:pt x="2538031" y="184226"/>
                  </a:lnTo>
                  <a:lnTo>
                    <a:pt x="2512326" y="155384"/>
                  </a:lnTo>
                  <a:lnTo>
                    <a:pt x="2498382" y="143560"/>
                  </a:lnTo>
                  <a:lnTo>
                    <a:pt x="2479344" y="120446"/>
                  </a:lnTo>
                  <a:lnTo>
                    <a:pt x="2478659" y="112636"/>
                  </a:lnTo>
                  <a:lnTo>
                    <a:pt x="2496642" y="112636"/>
                  </a:lnTo>
                  <a:lnTo>
                    <a:pt x="2522537" y="112191"/>
                  </a:lnTo>
                  <a:lnTo>
                    <a:pt x="2535872" y="110299"/>
                  </a:lnTo>
                  <a:lnTo>
                    <a:pt x="2540863" y="105435"/>
                  </a:lnTo>
                  <a:lnTo>
                    <a:pt x="2541765" y="96012"/>
                  </a:lnTo>
                  <a:close/>
                </a:path>
                <a:path w="2665095" h="246380">
                  <a:moveTo>
                    <a:pt x="2606903" y="180835"/>
                  </a:moveTo>
                  <a:lnTo>
                    <a:pt x="2604528" y="168960"/>
                  </a:lnTo>
                  <a:lnTo>
                    <a:pt x="2603106" y="162077"/>
                  </a:lnTo>
                  <a:lnTo>
                    <a:pt x="2602103" y="155854"/>
                  </a:lnTo>
                  <a:lnTo>
                    <a:pt x="2601417" y="149961"/>
                  </a:lnTo>
                  <a:lnTo>
                    <a:pt x="2601049" y="146773"/>
                  </a:lnTo>
                  <a:lnTo>
                    <a:pt x="2599448" y="131470"/>
                  </a:lnTo>
                  <a:lnTo>
                    <a:pt x="2598420" y="119761"/>
                  </a:lnTo>
                  <a:lnTo>
                    <a:pt x="2596045" y="104495"/>
                  </a:lnTo>
                  <a:lnTo>
                    <a:pt x="2592997" y="92964"/>
                  </a:lnTo>
                  <a:lnTo>
                    <a:pt x="2590622" y="86868"/>
                  </a:lnTo>
                  <a:lnTo>
                    <a:pt x="2586545" y="84137"/>
                  </a:lnTo>
                  <a:lnTo>
                    <a:pt x="2581795" y="85153"/>
                  </a:lnTo>
                  <a:lnTo>
                    <a:pt x="2578404" y="86512"/>
                  </a:lnTo>
                  <a:lnTo>
                    <a:pt x="2577046" y="87528"/>
                  </a:lnTo>
                  <a:lnTo>
                    <a:pt x="2575344" y="90246"/>
                  </a:lnTo>
                  <a:lnTo>
                    <a:pt x="2574328" y="94996"/>
                  </a:lnTo>
                  <a:lnTo>
                    <a:pt x="2574442" y="109918"/>
                  </a:lnTo>
                  <a:lnTo>
                    <a:pt x="2575344" y="126212"/>
                  </a:lnTo>
                  <a:lnTo>
                    <a:pt x="2543124" y="129946"/>
                  </a:lnTo>
                  <a:lnTo>
                    <a:pt x="2533624" y="132994"/>
                  </a:lnTo>
                  <a:lnTo>
                    <a:pt x="2522817" y="137261"/>
                  </a:lnTo>
                  <a:lnTo>
                    <a:pt x="2518435" y="140411"/>
                  </a:lnTo>
                  <a:lnTo>
                    <a:pt x="2519781" y="144018"/>
                  </a:lnTo>
                  <a:lnTo>
                    <a:pt x="2526157" y="149618"/>
                  </a:lnTo>
                  <a:lnTo>
                    <a:pt x="2529548" y="152666"/>
                  </a:lnTo>
                  <a:lnTo>
                    <a:pt x="2562453" y="154025"/>
                  </a:lnTo>
                  <a:lnTo>
                    <a:pt x="2569921" y="151320"/>
                  </a:lnTo>
                  <a:lnTo>
                    <a:pt x="2574328" y="149961"/>
                  </a:lnTo>
                  <a:lnTo>
                    <a:pt x="2576372" y="154711"/>
                  </a:lnTo>
                  <a:lnTo>
                    <a:pt x="2576487" y="176593"/>
                  </a:lnTo>
                  <a:lnTo>
                    <a:pt x="2576703" y="181508"/>
                  </a:lnTo>
                  <a:lnTo>
                    <a:pt x="2594940" y="201015"/>
                  </a:lnTo>
                  <a:lnTo>
                    <a:pt x="2598509" y="198056"/>
                  </a:lnTo>
                  <a:lnTo>
                    <a:pt x="2602827" y="189992"/>
                  </a:lnTo>
                  <a:lnTo>
                    <a:pt x="2606903" y="180835"/>
                  </a:lnTo>
                  <a:close/>
                </a:path>
                <a:path w="2665095" h="246380">
                  <a:moveTo>
                    <a:pt x="2664955" y="182397"/>
                  </a:moveTo>
                  <a:lnTo>
                    <a:pt x="2653715" y="108229"/>
                  </a:lnTo>
                  <a:lnTo>
                    <a:pt x="2645575" y="70053"/>
                  </a:lnTo>
                  <a:lnTo>
                    <a:pt x="2642184" y="60731"/>
                  </a:lnTo>
                  <a:lnTo>
                    <a:pt x="2630982" y="60731"/>
                  </a:lnTo>
                  <a:lnTo>
                    <a:pt x="2629966" y="63106"/>
                  </a:lnTo>
                  <a:lnTo>
                    <a:pt x="2629243" y="65481"/>
                  </a:lnTo>
                  <a:lnTo>
                    <a:pt x="2629319" y="75907"/>
                  </a:lnTo>
                  <a:lnTo>
                    <a:pt x="2632011" y="129946"/>
                  </a:lnTo>
                  <a:lnTo>
                    <a:pt x="2634234" y="169405"/>
                  </a:lnTo>
                  <a:lnTo>
                    <a:pt x="2640482" y="200850"/>
                  </a:lnTo>
                  <a:lnTo>
                    <a:pt x="2645575" y="206959"/>
                  </a:lnTo>
                  <a:lnTo>
                    <a:pt x="2659151" y="206959"/>
                  </a:lnTo>
                  <a:lnTo>
                    <a:pt x="2662199" y="200850"/>
                  </a:lnTo>
                  <a:lnTo>
                    <a:pt x="2664930" y="194246"/>
                  </a:lnTo>
                  <a:lnTo>
                    <a:pt x="2664955" y="1823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3419" y="2736481"/>
              <a:ext cx="464784" cy="1757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815154" y="2676430"/>
              <a:ext cx="1225550" cy="278765"/>
            </a:xfrm>
            <a:custGeom>
              <a:avLst/>
              <a:gdLst/>
              <a:ahLst/>
              <a:cxnLst/>
              <a:rect l="l" t="t" r="r" b="b"/>
              <a:pathLst>
                <a:path w="1225550" h="278764">
                  <a:moveTo>
                    <a:pt x="161836" y="86525"/>
                  </a:moveTo>
                  <a:lnTo>
                    <a:pt x="132613" y="74777"/>
                  </a:lnTo>
                  <a:lnTo>
                    <a:pt x="106197" y="74980"/>
                  </a:lnTo>
                  <a:lnTo>
                    <a:pt x="64465" y="76009"/>
                  </a:lnTo>
                  <a:lnTo>
                    <a:pt x="63449" y="66840"/>
                  </a:lnTo>
                  <a:lnTo>
                    <a:pt x="62763" y="57340"/>
                  </a:lnTo>
                  <a:lnTo>
                    <a:pt x="85839" y="59042"/>
                  </a:lnTo>
                  <a:lnTo>
                    <a:pt x="99745" y="60401"/>
                  </a:lnTo>
                  <a:lnTo>
                    <a:pt x="113995" y="59042"/>
                  </a:lnTo>
                  <a:lnTo>
                    <a:pt x="118872" y="57340"/>
                  </a:lnTo>
                  <a:lnTo>
                    <a:pt x="121805" y="56324"/>
                  </a:lnTo>
                  <a:lnTo>
                    <a:pt x="136728" y="50901"/>
                  </a:lnTo>
                  <a:lnTo>
                    <a:pt x="139915" y="44119"/>
                  </a:lnTo>
                  <a:lnTo>
                    <a:pt x="140804" y="42240"/>
                  </a:lnTo>
                  <a:lnTo>
                    <a:pt x="143078" y="36982"/>
                  </a:lnTo>
                  <a:lnTo>
                    <a:pt x="112039" y="584"/>
                  </a:lnTo>
                  <a:lnTo>
                    <a:pt x="84480" y="0"/>
                  </a:lnTo>
                  <a:lnTo>
                    <a:pt x="45808" y="0"/>
                  </a:lnTo>
                  <a:lnTo>
                    <a:pt x="45808" y="14592"/>
                  </a:lnTo>
                  <a:lnTo>
                    <a:pt x="48856" y="15951"/>
                  </a:lnTo>
                  <a:lnTo>
                    <a:pt x="50990" y="16929"/>
                  </a:lnTo>
                  <a:lnTo>
                    <a:pt x="55689" y="17437"/>
                  </a:lnTo>
                  <a:lnTo>
                    <a:pt x="66560" y="17627"/>
                  </a:lnTo>
                  <a:lnTo>
                    <a:pt x="87198" y="17653"/>
                  </a:lnTo>
                  <a:lnTo>
                    <a:pt x="123151" y="17310"/>
                  </a:lnTo>
                  <a:lnTo>
                    <a:pt x="123151" y="39357"/>
                  </a:lnTo>
                  <a:lnTo>
                    <a:pt x="117055" y="41910"/>
                  </a:lnTo>
                  <a:lnTo>
                    <a:pt x="113118" y="43370"/>
                  </a:lnTo>
                  <a:lnTo>
                    <a:pt x="108483" y="44043"/>
                  </a:lnTo>
                  <a:lnTo>
                    <a:pt x="100164" y="44119"/>
                  </a:lnTo>
                  <a:lnTo>
                    <a:pt x="85166" y="43776"/>
                  </a:lnTo>
                  <a:lnTo>
                    <a:pt x="70370" y="43624"/>
                  </a:lnTo>
                  <a:lnTo>
                    <a:pt x="43091" y="71932"/>
                  </a:lnTo>
                  <a:lnTo>
                    <a:pt x="45123" y="81089"/>
                  </a:lnTo>
                  <a:lnTo>
                    <a:pt x="83121" y="101193"/>
                  </a:lnTo>
                  <a:lnTo>
                    <a:pt x="97523" y="101434"/>
                  </a:lnTo>
                  <a:lnTo>
                    <a:pt x="138087" y="100774"/>
                  </a:lnTo>
                  <a:lnTo>
                    <a:pt x="148602" y="98056"/>
                  </a:lnTo>
                  <a:lnTo>
                    <a:pt x="161836" y="86525"/>
                  </a:lnTo>
                  <a:close/>
                </a:path>
                <a:path w="1225550" h="278764">
                  <a:moveTo>
                    <a:pt x="192709" y="258533"/>
                  </a:moveTo>
                  <a:lnTo>
                    <a:pt x="190665" y="250393"/>
                  </a:lnTo>
                  <a:lnTo>
                    <a:pt x="188302" y="240385"/>
                  </a:lnTo>
                  <a:lnTo>
                    <a:pt x="187617" y="237502"/>
                  </a:lnTo>
                  <a:lnTo>
                    <a:pt x="178790" y="235800"/>
                  </a:lnTo>
                  <a:lnTo>
                    <a:pt x="172999" y="234886"/>
                  </a:lnTo>
                  <a:lnTo>
                    <a:pt x="165481" y="234823"/>
                  </a:lnTo>
                  <a:lnTo>
                    <a:pt x="151218" y="235851"/>
                  </a:lnTo>
                  <a:lnTo>
                    <a:pt x="125196" y="238175"/>
                  </a:lnTo>
                  <a:lnTo>
                    <a:pt x="105244" y="239725"/>
                  </a:lnTo>
                  <a:lnTo>
                    <a:pt x="94145" y="240385"/>
                  </a:lnTo>
                  <a:lnTo>
                    <a:pt x="87884" y="240271"/>
                  </a:lnTo>
                  <a:lnTo>
                    <a:pt x="82448" y="239534"/>
                  </a:lnTo>
                  <a:lnTo>
                    <a:pt x="73964" y="238175"/>
                  </a:lnTo>
                  <a:lnTo>
                    <a:pt x="75323" y="230035"/>
                  </a:lnTo>
                  <a:lnTo>
                    <a:pt x="75666" y="224612"/>
                  </a:lnTo>
                  <a:lnTo>
                    <a:pt x="81089" y="222567"/>
                  </a:lnTo>
                  <a:lnTo>
                    <a:pt x="94665" y="223253"/>
                  </a:lnTo>
                  <a:lnTo>
                    <a:pt x="114998" y="223837"/>
                  </a:lnTo>
                  <a:lnTo>
                    <a:pt x="162661" y="203949"/>
                  </a:lnTo>
                  <a:lnTo>
                    <a:pt x="169621" y="190715"/>
                  </a:lnTo>
                  <a:lnTo>
                    <a:pt x="168732" y="185635"/>
                  </a:lnTo>
                  <a:lnTo>
                    <a:pt x="167601" y="179146"/>
                  </a:lnTo>
                  <a:lnTo>
                    <a:pt x="166243" y="168960"/>
                  </a:lnTo>
                  <a:lnTo>
                    <a:pt x="155016" y="165074"/>
                  </a:lnTo>
                  <a:lnTo>
                    <a:pt x="150101" y="164490"/>
                  </a:lnTo>
                  <a:lnTo>
                    <a:pt x="140335" y="164312"/>
                  </a:lnTo>
                  <a:lnTo>
                    <a:pt x="103974" y="164503"/>
                  </a:lnTo>
                  <a:lnTo>
                    <a:pt x="58699" y="166928"/>
                  </a:lnTo>
                  <a:lnTo>
                    <a:pt x="45808" y="170662"/>
                  </a:lnTo>
                  <a:lnTo>
                    <a:pt x="46824" y="174396"/>
                  </a:lnTo>
                  <a:lnTo>
                    <a:pt x="47167" y="177444"/>
                  </a:lnTo>
                  <a:lnTo>
                    <a:pt x="50139" y="183502"/>
                  </a:lnTo>
                  <a:lnTo>
                    <a:pt x="58280" y="186436"/>
                  </a:lnTo>
                  <a:lnTo>
                    <a:pt x="77978" y="187083"/>
                  </a:lnTo>
                  <a:lnTo>
                    <a:pt x="115697" y="186270"/>
                  </a:lnTo>
                  <a:lnTo>
                    <a:pt x="129692" y="185712"/>
                  </a:lnTo>
                  <a:lnTo>
                    <a:pt x="137363" y="185635"/>
                  </a:lnTo>
                  <a:lnTo>
                    <a:pt x="141414" y="186131"/>
                  </a:lnTo>
                  <a:lnTo>
                    <a:pt x="144526" y="187286"/>
                  </a:lnTo>
                  <a:lnTo>
                    <a:pt x="148602" y="189318"/>
                  </a:lnTo>
                  <a:lnTo>
                    <a:pt x="137071" y="199504"/>
                  </a:lnTo>
                  <a:lnTo>
                    <a:pt x="133337" y="202895"/>
                  </a:lnTo>
                  <a:lnTo>
                    <a:pt x="125869" y="205613"/>
                  </a:lnTo>
                  <a:lnTo>
                    <a:pt x="113995" y="206629"/>
                  </a:lnTo>
                  <a:lnTo>
                    <a:pt x="99745" y="206629"/>
                  </a:lnTo>
                  <a:lnTo>
                    <a:pt x="87515" y="206641"/>
                  </a:lnTo>
                  <a:lnTo>
                    <a:pt x="52247" y="228485"/>
                  </a:lnTo>
                  <a:lnTo>
                    <a:pt x="52654" y="234886"/>
                  </a:lnTo>
                  <a:lnTo>
                    <a:pt x="81089" y="267360"/>
                  </a:lnTo>
                  <a:lnTo>
                    <a:pt x="97586" y="269608"/>
                  </a:lnTo>
                  <a:lnTo>
                    <a:pt x="112052" y="268935"/>
                  </a:lnTo>
                  <a:lnTo>
                    <a:pt x="160032" y="265010"/>
                  </a:lnTo>
                  <a:lnTo>
                    <a:pt x="184391" y="261073"/>
                  </a:lnTo>
                  <a:lnTo>
                    <a:pt x="192709" y="258533"/>
                  </a:lnTo>
                  <a:close/>
                </a:path>
                <a:path w="1225550" h="278764">
                  <a:moveTo>
                    <a:pt x="194741" y="125196"/>
                  </a:moveTo>
                  <a:lnTo>
                    <a:pt x="183210" y="114681"/>
                  </a:lnTo>
                  <a:lnTo>
                    <a:pt x="179133" y="115354"/>
                  </a:lnTo>
                  <a:lnTo>
                    <a:pt x="176758" y="115697"/>
                  </a:lnTo>
                  <a:lnTo>
                    <a:pt x="157759" y="118071"/>
                  </a:lnTo>
                  <a:lnTo>
                    <a:pt x="147701" y="119087"/>
                  </a:lnTo>
                  <a:lnTo>
                    <a:pt x="138341" y="119811"/>
                  </a:lnTo>
                  <a:lnTo>
                    <a:pt x="35306" y="124866"/>
                  </a:lnTo>
                  <a:lnTo>
                    <a:pt x="28676" y="125260"/>
                  </a:lnTo>
                  <a:lnTo>
                    <a:pt x="23317" y="125755"/>
                  </a:lnTo>
                  <a:lnTo>
                    <a:pt x="5092" y="127914"/>
                  </a:lnTo>
                  <a:lnTo>
                    <a:pt x="0" y="129946"/>
                  </a:lnTo>
                  <a:lnTo>
                    <a:pt x="0" y="135712"/>
                  </a:lnTo>
                  <a:lnTo>
                    <a:pt x="38315" y="148501"/>
                  </a:lnTo>
                  <a:lnTo>
                    <a:pt x="48691" y="149288"/>
                  </a:lnTo>
                  <a:lnTo>
                    <a:pt x="63398" y="149059"/>
                  </a:lnTo>
                  <a:lnTo>
                    <a:pt x="122377" y="146570"/>
                  </a:lnTo>
                  <a:lnTo>
                    <a:pt x="162026" y="143751"/>
                  </a:lnTo>
                  <a:lnTo>
                    <a:pt x="194741" y="134023"/>
                  </a:lnTo>
                  <a:lnTo>
                    <a:pt x="194741" y="125196"/>
                  </a:lnTo>
                  <a:close/>
                </a:path>
                <a:path w="1225550" h="278764">
                  <a:moveTo>
                    <a:pt x="409752" y="183896"/>
                  </a:moveTo>
                  <a:lnTo>
                    <a:pt x="406882" y="147929"/>
                  </a:lnTo>
                  <a:lnTo>
                    <a:pt x="405003" y="132664"/>
                  </a:lnTo>
                  <a:lnTo>
                    <a:pt x="399669" y="93091"/>
                  </a:lnTo>
                  <a:lnTo>
                    <a:pt x="394830" y="74307"/>
                  </a:lnTo>
                  <a:lnTo>
                    <a:pt x="390753" y="76009"/>
                  </a:lnTo>
                  <a:lnTo>
                    <a:pt x="387032" y="77444"/>
                  </a:lnTo>
                  <a:lnTo>
                    <a:pt x="387032" y="156756"/>
                  </a:lnTo>
                  <a:lnTo>
                    <a:pt x="387032" y="179476"/>
                  </a:lnTo>
                  <a:lnTo>
                    <a:pt x="384657" y="183210"/>
                  </a:lnTo>
                  <a:lnTo>
                    <a:pt x="376504" y="184569"/>
                  </a:lnTo>
                  <a:lnTo>
                    <a:pt x="363956" y="186944"/>
                  </a:lnTo>
                  <a:lnTo>
                    <a:pt x="344284" y="186270"/>
                  </a:lnTo>
                  <a:lnTo>
                    <a:pt x="342239" y="183553"/>
                  </a:lnTo>
                  <a:lnTo>
                    <a:pt x="340550" y="179146"/>
                  </a:lnTo>
                  <a:lnTo>
                    <a:pt x="339864" y="163880"/>
                  </a:lnTo>
                  <a:lnTo>
                    <a:pt x="339534" y="147929"/>
                  </a:lnTo>
                  <a:lnTo>
                    <a:pt x="360908" y="148945"/>
                  </a:lnTo>
                  <a:lnTo>
                    <a:pt x="382955" y="150304"/>
                  </a:lnTo>
                  <a:lnTo>
                    <a:pt x="384987" y="153352"/>
                  </a:lnTo>
                  <a:lnTo>
                    <a:pt x="387032" y="156756"/>
                  </a:lnTo>
                  <a:lnTo>
                    <a:pt x="387032" y="77444"/>
                  </a:lnTo>
                  <a:lnTo>
                    <a:pt x="386346" y="77698"/>
                  </a:lnTo>
                  <a:lnTo>
                    <a:pt x="383971" y="77698"/>
                  </a:lnTo>
                  <a:lnTo>
                    <a:pt x="382219" y="78105"/>
                  </a:lnTo>
                  <a:lnTo>
                    <a:pt x="381482" y="80759"/>
                  </a:lnTo>
                  <a:lnTo>
                    <a:pt x="381558" y="93091"/>
                  </a:lnTo>
                  <a:lnTo>
                    <a:pt x="381939" y="103479"/>
                  </a:lnTo>
                  <a:lnTo>
                    <a:pt x="382612" y="129273"/>
                  </a:lnTo>
                  <a:lnTo>
                    <a:pt x="338518" y="129273"/>
                  </a:lnTo>
                  <a:lnTo>
                    <a:pt x="336816" y="118414"/>
                  </a:lnTo>
                  <a:lnTo>
                    <a:pt x="334086" y="100266"/>
                  </a:lnTo>
                  <a:lnTo>
                    <a:pt x="332232" y="89420"/>
                  </a:lnTo>
                  <a:lnTo>
                    <a:pt x="330708" y="83375"/>
                  </a:lnTo>
                  <a:lnTo>
                    <a:pt x="328764" y="78105"/>
                  </a:lnTo>
                  <a:lnTo>
                    <a:pt x="325285" y="69215"/>
                  </a:lnTo>
                  <a:lnTo>
                    <a:pt x="314426" y="69215"/>
                  </a:lnTo>
                  <a:lnTo>
                    <a:pt x="313067" y="73634"/>
                  </a:lnTo>
                  <a:lnTo>
                    <a:pt x="314083" y="82791"/>
                  </a:lnTo>
                  <a:lnTo>
                    <a:pt x="314896" y="91490"/>
                  </a:lnTo>
                  <a:lnTo>
                    <a:pt x="315417" y="99834"/>
                  </a:lnTo>
                  <a:lnTo>
                    <a:pt x="315988" y="114376"/>
                  </a:lnTo>
                  <a:lnTo>
                    <a:pt x="316801" y="139103"/>
                  </a:lnTo>
                  <a:lnTo>
                    <a:pt x="317233" y="158165"/>
                  </a:lnTo>
                  <a:lnTo>
                    <a:pt x="317728" y="169430"/>
                  </a:lnTo>
                  <a:lnTo>
                    <a:pt x="329018" y="205943"/>
                  </a:lnTo>
                  <a:lnTo>
                    <a:pt x="344258" y="209816"/>
                  </a:lnTo>
                  <a:lnTo>
                    <a:pt x="372516" y="209410"/>
                  </a:lnTo>
                  <a:lnTo>
                    <a:pt x="406031" y="191020"/>
                  </a:lnTo>
                  <a:lnTo>
                    <a:pt x="408152" y="186944"/>
                  </a:lnTo>
                  <a:lnTo>
                    <a:pt x="409752" y="183896"/>
                  </a:lnTo>
                  <a:close/>
                </a:path>
                <a:path w="1225550" h="278764">
                  <a:moveTo>
                    <a:pt x="516623" y="221208"/>
                  </a:moveTo>
                  <a:lnTo>
                    <a:pt x="513575" y="191693"/>
                  </a:lnTo>
                  <a:lnTo>
                    <a:pt x="512686" y="184899"/>
                  </a:lnTo>
                  <a:lnTo>
                    <a:pt x="511606" y="175755"/>
                  </a:lnTo>
                  <a:lnTo>
                    <a:pt x="508977" y="152006"/>
                  </a:lnTo>
                  <a:lnTo>
                    <a:pt x="506806" y="132321"/>
                  </a:lnTo>
                  <a:lnTo>
                    <a:pt x="505764" y="122821"/>
                  </a:lnTo>
                  <a:lnTo>
                    <a:pt x="503974" y="104292"/>
                  </a:lnTo>
                  <a:lnTo>
                    <a:pt x="502716" y="93459"/>
                  </a:lnTo>
                  <a:lnTo>
                    <a:pt x="501472" y="87160"/>
                  </a:lnTo>
                  <a:lnTo>
                    <a:pt x="499656" y="81267"/>
                  </a:lnTo>
                  <a:lnTo>
                    <a:pt x="496608" y="71932"/>
                  </a:lnTo>
                  <a:lnTo>
                    <a:pt x="486435" y="71932"/>
                  </a:lnTo>
                  <a:lnTo>
                    <a:pt x="484733" y="76682"/>
                  </a:lnTo>
                  <a:lnTo>
                    <a:pt x="484517" y="82105"/>
                  </a:lnTo>
                  <a:lnTo>
                    <a:pt x="484543" y="108966"/>
                  </a:lnTo>
                  <a:lnTo>
                    <a:pt x="484733" y="114007"/>
                  </a:lnTo>
                  <a:lnTo>
                    <a:pt x="485076" y="128930"/>
                  </a:lnTo>
                  <a:lnTo>
                    <a:pt x="482015" y="130289"/>
                  </a:lnTo>
                  <a:lnTo>
                    <a:pt x="479983" y="132321"/>
                  </a:lnTo>
                  <a:lnTo>
                    <a:pt x="463702" y="130289"/>
                  </a:lnTo>
                  <a:lnTo>
                    <a:pt x="448437" y="128587"/>
                  </a:lnTo>
                  <a:lnTo>
                    <a:pt x="447751" y="114681"/>
                  </a:lnTo>
                  <a:lnTo>
                    <a:pt x="447078" y="106540"/>
                  </a:lnTo>
                  <a:lnTo>
                    <a:pt x="430453" y="74980"/>
                  </a:lnTo>
                  <a:lnTo>
                    <a:pt x="428396" y="79082"/>
                  </a:lnTo>
                  <a:lnTo>
                    <a:pt x="427736" y="85166"/>
                  </a:lnTo>
                  <a:lnTo>
                    <a:pt x="427672" y="87160"/>
                  </a:lnTo>
                  <a:lnTo>
                    <a:pt x="427431" y="100723"/>
                  </a:lnTo>
                  <a:lnTo>
                    <a:pt x="427545" y="175755"/>
                  </a:lnTo>
                  <a:lnTo>
                    <a:pt x="437235" y="200863"/>
                  </a:lnTo>
                  <a:lnTo>
                    <a:pt x="443001" y="204584"/>
                  </a:lnTo>
                  <a:lnTo>
                    <a:pt x="449795" y="201193"/>
                  </a:lnTo>
                  <a:lnTo>
                    <a:pt x="453186" y="188302"/>
                  </a:lnTo>
                  <a:lnTo>
                    <a:pt x="453529" y="175450"/>
                  </a:lnTo>
                  <a:lnTo>
                    <a:pt x="454545" y="153352"/>
                  </a:lnTo>
                  <a:lnTo>
                    <a:pt x="484733" y="152006"/>
                  </a:lnTo>
                  <a:lnTo>
                    <a:pt x="485051" y="161874"/>
                  </a:lnTo>
                  <a:lnTo>
                    <a:pt x="485508" y="193471"/>
                  </a:lnTo>
                  <a:lnTo>
                    <a:pt x="486054" y="210439"/>
                  </a:lnTo>
                  <a:lnTo>
                    <a:pt x="487032" y="219392"/>
                  </a:lnTo>
                  <a:lnTo>
                    <a:pt x="488810" y="226301"/>
                  </a:lnTo>
                  <a:lnTo>
                    <a:pt x="490842" y="233426"/>
                  </a:lnTo>
                  <a:lnTo>
                    <a:pt x="503059" y="234442"/>
                  </a:lnTo>
                  <a:lnTo>
                    <a:pt x="509155" y="228333"/>
                  </a:lnTo>
                  <a:lnTo>
                    <a:pt x="516623" y="221208"/>
                  </a:lnTo>
                  <a:close/>
                </a:path>
                <a:path w="1225550" h="278764">
                  <a:moveTo>
                    <a:pt x="672223" y="62128"/>
                  </a:moveTo>
                  <a:lnTo>
                    <a:pt x="659790" y="39243"/>
                  </a:lnTo>
                  <a:lnTo>
                    <a:pt x="659790" y="66167"/>
                  </a:lnTo>
                  <a:lnTo>
                    <a:pt x="653681" y="82448"/>
                  </a:lnTo>
                  <a:lnTo>
                    <a:pt x="646899" y="87198"/>
                  </a:lnTo>
                  <a:lnTo>
                    <a:pt x="642150" y="90258"/>
                  </a:lnTo>
                  <a:lnTo>
                    <a:pt x="637400" y="91274"/>
                  </a:lnTo>
                  <a:lnTo>
                    <a:pt x="632993" y="89230"/>
                  </a:lnTo>
                  <a:lnTo>
                    <a:pt x="626541" y="85509"/>
                  </a:lnTo>
                  <a:lnTo>
                    <a:pt x="621792" y="78384"/>
                  </a:lnTo>
                  <a:lnTo>
                    <a:pt x="621804" y="70739"/>
                  </a:lnTo>
                  <a:lnTo>
                    <a:pt x="622134" y="59931"/>
                  </a:lnTo>
                  <a:lnTo>
                    <a:pt x="624547" y="54292"/>
                  </a:lnTo>
                  <a:lnTo>
                    <a:pt x="631101" y="52209"/>
                  </a:lnTo>
                  <a:lnTo>
                    <a:pt x="643851" y="51917"/>
                  </a:lnTo>
                  <a:lnTo>
                    <a:pt x="651992" y="51917"/>
                  </a:lnTo>
                  <a:lnTo>
                    <a:pt x="656742" y="54292"/>
                  </a:lnTo>
                  <a:lnTo>
                    <a:pt x="658101" y="59042"/>
                  </a:lnTo>
                  <a:lnTo>
                    <a:pt x="659790" y="66167"/>
                  </a:lnTo>
                  <a:lnTo>
                    <a:pt x="659790" y="39243"/>
                  </a:lnTo>
                  <a:lnTo>
                    <a:pt x="658101" y="37668"/>
                  </a:lnTo>
                  <a:lnTo>
                    <a:pt x="648931" y="34607"/>
                  </a:lnTo>
                  <a:lnTo>
                    <a:pt x="630618" y="34607"/>
                  </a:lnTo>
                  <a:lnTo>
                    <a:pt x="604901" y="70916"/>
                  </a:lnTo>
                  <a:lnTo>
                    <a:pt x="604837" y="87541"/>
                  </a:lnTo>
                  <a:lnTo>
                    <a:pt x="616699" y="102806"/>
                  </a:lnTo>
                  <a:lnTo>
                    <a:pt x="633323" y="109258"/>
                  </a:lnTo>
                  <a:lnTo>
                    <a:pt x="654367" y="105524"/>
                  </a:lnTo>
                  <a:lnTo>
                    <a:pt x="662838" y="98399"/>
                  </a:lnTo>
                  <a:lnTo>
                    <a:pt x="668337" y="93192"/>
                  </a:lnTo>
                  <a:lnTo>
                    <a:pt x="669505" y="91274"/>
                  </a:lnTo>
                  <a:lnTo>
                    <a:pt x="671156" y="88582"/>
                  </a:lnTo>
                  <a:lnTo>
                    <a:pt x="672122" y="82448"/>
                  </a:lnTo>
                  <a:lnTo>
                    <a:pt x="672223" y="62128"/>
                  </a:lnTo>
                  <a:close/>
                </a:path>
                <a:path w="1225550" h="278764">
                  <a:moveTo>
                    <a:pt x="722210" y="150977"/>
                  </a:moveTo>
                  <a:lnTo>
                    <a:pt x="713727" y="140804"/>
                  </a:lnTo>
                  <a:lnTo>
                    <a:pt x="711352" y="141478"/>
                  </a:lnTo>
                  <a:lnTo>
                    <a:pt x="708304" y="141478"/>
                  </a:lnTo>
                  <a:lnTo>
                    <a:pt x="703897" y="142163"/>
                  </a:lnTo>
                  <a:lnTo>
                    <a:pt x="699147" y="142506"/>
                  </a:lnTo>
                  <a:lnTo>
                    <a:pt x="692023" y="143179"/>
                  </a:lnTo>
                  <a:lnTo>
                    <a:pt x="641743" y="145999"/>
                  </a:lnTo>
                  <a:lnTo>
                    <a:pt x="564324" y="146481"/>
                  </a:lnTo>
                  <a:lnTo>
                    <a:pt x="544360" y="146913"/>
                  </a:lnTo>
                  <a:lnTo>
                    <a:pt x="536486" y="147853"/>
                  </a:lnTo>
                  <a:lnTo>
                    <a:pt x="534263" y="149631"/>
                  </a:lnTo>
                  <a:lnTo>
                    <a:pt x="532904" y="152679"/>
                  </a:lnTo>
                  <a:lnTo>
                    <a:pt x="533920" y="157429"/>
                  </a:lnTo>
                  <a:lnTo>
                    <a:pt x="537070" y="163563"/>
                  </a:lnTo>
                  <a:lnTo>
                    <a:pt x="545122" y="167017"/>
                  </a:lnTo>
                  <a:lnTo>
                    <a:pt x="564362" y="169075"/>
                  </a:lnTo>
                  <a:lnTo>
                    <a:pt x="636384" y="173037"/>
                  </a:lnTo>
                  <a:lnTo>
                    <a:pt x="636409" y="196011"/>
                  </a:lnTo>
                  <a:lnTo>
                    <a:pt x="638810" y="236385"/>
                  </a:lnTo>
                  <a:lnTo>
                    <a:pt x="641807" y="252425"/>
                  </a:lnTo>
                  <a:lnTo>
                    <a:pt x="658774" y="251752"/>
                  </a:lnTo>
                  <a:lnTo>
                    <a:pt x="662508" y="247675"/>
                  </a:lnTo>
                  <a:lnTo>
                    <a:pt x="664540" y="245643"/>
                  </a:lnTo>
                  <a:lnTo>
                    <a:pt x="660463" y="207645"/>
                  </a:lnTo>
                  <a:lnTo>
                    <a:pt x="659447" y="200863"/>
                  </a:lnTo>
                  <a:lnTo>
                    <a:pt x="658431" y="193395"/>
                  </a:lnTo>
                  <a:lnTo>
                    <a:pt x="657415" y="187629"/>
                  </a:lnTo>
                  <a:lnTo>
                    <a:pt x="657072" y="178803"/>
                  </a:lnTo>
                  <a:lnTo>
                    <a:pt x="657072" y="175755"/>
                  </a:lnTo>
                  <a:lnTo>
                    <a:pt x="658774" y="171335"/>
                  </a:lnTo>
                  <a:lnTo>
                    <a:pt x="665899" y="169646"/>
                  </a:lnTo>
                  <a:lnTo>
                    <a:pt x="680821" y="169646"/>
                  </a:lnTo>
                  <a:lnTo>
                    <a:pt x="704748" y="169037"/>
                  </a:lnTo>
                  <a:lnTo>
                    <a:pt x="717042" y="167309"/>
                  </a:lnTo>
                  <a:lnTo>
                    <a:pt x="721563" y="163106"/>
                  </a:lnTo>
                  <a:lnTo>
                    <a:pt x="722210" y="155054"/>
                  </a:lnTo>
                  <a:lnTo>
                    <a:pt x="722210" y="150977"/>
                  </a:lnTo>
                  <a:close/>
                </a:path>
                <a:path w="1225550" h="278764">
                  <a:moveTo>
                    <a:pt x="885063" y="87541"/>
                  </a:moveTo>
                  <a:lnTo>
                    <a:pt x="840282" y="83464"/>
                  </a:lnTo>
                  <a:lnTo>
                    <a:pt x="801941" y="83464"/>
                  </a:lnTo>
                  <a:lnTo>
                    <a:pt x="800925" y="73964"/>
                  </a:lnTo>
                  <a:lnTo>
                    <a:pt x="794232" y="35725"/>
                  </a:lnTo>
                  <a:lnTo>
                    <a:pt x="788708" y="21374"/>
                  </a:lnTo>
                  <a:lnTo>
                    <a:pt x="781926" y="10528"/>
                  </a:lnTo>
                  <a:lnTo>
                    <a:pt x="777849" y="16967"/>
                  </a:lnTo>
                  <a:lnTo>
                    <a:pt x="776719" y="19316"/>
                  </a:lnTo>
                  <a:lnTo>
                    <a:pt x="776414" y="24307"/>
                  </a:lnTo>
                  <a:lnTo>
                    <a:pt x="776973" y="35293"/>
                  </a:lnTo>
                  <a:lnTo>
                    <a:pt x="778535" y="57340"/>
                  </a:lnTo>
                  <a:lnTo>
                    <a:pt x="778865" y="58026"/>
                  </a:lnTo>
                  <a:lnTo>
                    <a:pt x="778865" y="62433"/>
                  </a:lnTo>
                  <a:lnTo>
                    <a:pt x="779551" y="72605"/>
                  </a:lnTo>
                  <a:lnTo>
                    <a:pt x="779894" y="81432"/>
                  </a:lnTo>
                  <a:lnTo>
                    <a:pt x="782599" y="93980"/>
                  </a:lnTo>
                  <a:lnTo>
                    <a:pt x="783615" y="97713"/>
                  </a:lnTo>
                  <a:lnTo>
                    <a:pt x="790409" y="103822"/>
                  </a:lnTo>
                  <a:lnTo>
                    <a:pt x="794143" y="104838"/>
                  </a:lnTo>
                  <a:lnTo>
                    <a:pt x="807034" y="106540"/>
                  </a:lnTo>
                  <a:lnTo>
                    <a:pt x="816190" y="106197"/>
                  </a:lnTo>
                  <a:lnTo>
                    <a:pt x="851077" y="106172"/>
                  </a:lnTo>
                  <a:lnTo>
                    <a:pt x="861669" y="105943"/>
                  </a:lnTo>
                  <a:lnTo>
                    <a:pt x="868235" y="105333"/>
                  </a:lnTo>
                  <a:lnTo>
                    <a:pt x="874712" y="104165"/>
                  </a:lnTo>
                  <a:lnTo>
                    <a:pt x="885063" y="102133"/>
                  </a:lnTo>
                  <a:lnTo>
                    <a:pt x="885063" y="87541"/>
                  </a:lnTo>
                  <a:close/>
                </a:path>
                <a:path w="1225550" h="278764">
                  <a:moveTo>
                    <a:pt x="910501" y="141820"/>
                  </a:moveTo>
                  <a:lnTo>
                    <a:pt x="910158" y="138430"/>
                  </a:lnTo>
                  <a:lnTo>
                    <a:pt x="909485" y="130632"/>
                  </a:lnTo>
                  <a:lnTo>
                    <a:pt x="846378" y="130289"/>
                  </a:lnTo>
                  <a:lnTo>
                    <a:pt x="787184" y="130505"/>
                  </a:lnTo>
                  <a:lnTo>
                    <a:pt x="748334" y="133337"/>
                  </a:lnTo>
                  <a:lnTo>
                    <a:pt x="738505" y="148602"/>
                  </a:lnTo>
                  <a:lnTo>
                    <a:pt x="743585" y="150977"/>
                  </a:lnTo>
                  <a:lnTo>
                    <a:pt x="747839" y="151993"/>
                  </a:lnTo>
                  <a:lnTo>
                    <a:pt x="757288" y="152717"/>
                  </a:lnTo>
                  <a:lnTo>
                    <a:pt x="820597" y="154711"/>
                  </a:lnTo>
                  <a:lnTo>
                    <a:pt x="864158" y="155244"/>
                  </a:lnTo>
                  <a:lnTo>
                    <a:pt x="873417" y="155168"/>
                  </a:lnTo>
                  <a:lnTo>
                    <a:pt x="895578" y="154381"/>
                  </a:lnTo>
                  <a:lnTo>
                    <a:pt x="901687" y="150977"/>
                  </a:lnTo>
                  <a:lnTo>
                    <a:pt x="905751" y="148945"/>
                  </a:lnTo>
                  <a:lnTo>
                    <a:pt x="909485" y="145897"/>
                  </a:lnTo>
                  <a:lnTo>
                    <a:pt x="910501" y="141820"/>
                  </a:lnTo>
                  <a:close/>
                </a:path>
                <a:path w="1225550" h="278764">
                  <a:moveTo>
                    <a:pt x="917282" y="227317"/>
                  </a:moveTo>
                  <a:lnTo>
                    <a:pt x="913574" y="225450"/>
                  </a:lnTo>
                  <a:lnTo>
                    <a:pt x="907770" y="222542"/>
                  </a:lnTo>
                  <a:lnTo>
                    <a:pt x="901687" y="221932"/>
                  </a:lnTo>
                  <a:lnTo>
                    <a:pt x="888479" y="222402"/>
                  </a:lnTo>
                  <a:lnTo>
                    <a:pt x="863688" y="223926"/>
                  </a:lnTo>
                  <a:lnTo>
                    <a:pt x="825601" y="225374"/>
                  </a:lnTo>
                  <a:lnTo>
                    <a:pt x="812800" y="200520"/>
                  </a:lnTo>
                  <a:lnTo>
                    <a:pt x="809409" y="187286"/>
                  </a:lnTo>
                  <a:lnTo>
                    <a:pt x="804583" y="172554"/>
                  </a:lnTo>
                  <a:lnTo>
                    <a:pt x="801395" y="166166"/>
                  </a:lnTo>
                  <a:lnTo>
                    <a:pt x="798385" y="166776"/>
                  </a:lnTo>
                  <a:lnTo>
                    <a:pt x="794143" y="173037"/>
                  </a:lnTo>
                  <a:lnTo>
                    <a:pt x="792975" y="175247"/>
                  </a:lnTo>
                  <a:lnTo>
                    <a:pt x="792441" y="179273"/>
                  </a:lnTo>
                  <a:lnTo>
                    <a:pt x="792416" y="188061"/>
                  </a:lnTo>
                  <a:lnTo>
                    <a:pt x="792695" y="200520"/>
                  </a:lnTo>
                  <a:lnTo>
                    <a:pt x="792822" y="214071"/>
                  </a:lnTo>
                  <a:lnTo>
                    <a:pt x="809409" y="250050"/>
                  </a:lnTo>
                  <a:lnTo>
                    <a:pt x="820178" y="251663"/>
                  </a:lnTo>
                  <a:lnTo>
                    <a:pt x="833729" y="251485"/>
                  </a:lnTo>
                  <a:lnTo>
                    <a:pt x="884161" y="249897"/>
                  </a:lnTo>
                  <a:lnTo>
                    <a:pt x="915936" y="243941"/>
                  </a:lnTo>
                  <a:lnTo>
                    <a:pt x="917282" y="227317"/>
                  </a:lnTo>
                  <a:close/>
                </a:path>
                <a:path w="1225550" h="278764">
                  <a:moveTo>
                    <a:pt x="1189913" y="97383"/>
                  </a:moveTo>
                  <a:lnTo>
                    <a:pt x="1161427" y="91694"/>
                  </a:lnTo>
                  <a:lnTo>
                    <a:pt x="1152017" y="92011"/>
                  </a:lnTo>
                  <a:lnTo>
                    <a:pt x="1109510" y="94665"/>
                  </a:lnTo>
                  <a:lnTo>
                    <a:pt x="1109510" y="74650"/>
                  </a:lnTo>
                  <a:lnTo>
                    <a:pt x="1155319" y="74650"/>
                  </a:lnTo>
                  <a:lnTo>
                    <a:pt x="1169568" y="74307"/>
                  </a:lnTo>
                  <a:lnTo>
                    <a:pt x="1179068" y="71589"/>
                  </a:lnTo>
                  <a:lnTo>
                    <a:pt x="1181100" y="67856"/>
                  </a:lnTo>
                  <a:lnTo>
                    <a:pt x="1181100" y="56667"/>
                  </a:lnTo>
                  <a:lnTo>
                    <a:pt x="1176718" y="55651"/>
                  </a:lnTo>
                  <a:lnTo>
                    <a:pt x="1171600" y="54457"/>
                  </a:lnTo>
                  <a:lnTo>
                    <a:pt x="1165707" y="53200"/>
                  </a:lnTo>
                  <a:lnTo>
                    <a:pt x="1160106" y="52705"/>
                  </a:lnTo>
                  <a:lnTo>
                    <a:pt x="1151509" y="52857"/>
                  </a:lnTo>
                  <a:lnTo>
                    <a:pt x="1136650" y="53606"/>
                  </a:lnTo>
                  <a:lnTo>
                    <a:pt x="1106462" y="55651"/>
                  </a:lnTo>
                  <a:lnTo>
                    <a:pt x="1106462" y="32918"/>
                  </a:lnTo>
                  <a:lnTo>
                    <a:pt x="1139367" y="32918"/>
                  </a:lnTo>
                  <a:lnTo>
                    <a:pt x="1151051" y="33096"/>
                  </a:lnTo>
                  <a:lnTo>
                    <a:pt x="1157770" y="33108"/>
                  </a:lnTo>
                  <a:lnTo>
                    <a:pt x="1178725" y="23749"/>
                  </a:lnTo>
                  <a:lnTo>
                    <a:pt x="1177709" y="20701"/>
                  </a:lnTo>
                  <a:lnTo>
                    <a:pt x="1120114" y="12522"/>
                  </a:lnTo>
                  <a:lnTo>
                    <a:pt x="1099337" y="10858"/>
                  </a:lnTo>
                  <a:lnTo>
                    <a:pt x="1084072" y="8826"/>
                  </a:lnTo>
                  <a:lnTo>
                    <a:pt x="1080782" y="13106"/>
                  </a:lnTo>
                  <a:lnTo>
                    <a:pt x="1078636" y="15951"/>
                  </a:lnTo>
                  <a:lnTo>
                    <a:pt x="1079322" y="20358"/>
                  </a:lnTo>
                  <a:lnTo>
                    <a:pt x="1082370" y="25107"/>
                  </a:lnTo>
                  <a:lnTo>
                    <a:pt x="1085430" y="30543"/>
                  </a:lnTo>
                  <a:lnTo>
                    <a:pt x="1086446" y="38341"/>
                  </a:lnTo>
                  <a:lnTo>
                    <a:pt x="1087018" y="43192"/>
                  </a:lnTo>
                  <a:lnTo>
                    <a:pt x="1087247" y="47840"/>
                  </a:lnTo>
                  <a:lnTo>
                    <a:pt x="1087145" y="55651"/>
                  </a:lnTo>
                  <a:lnTo>
                    <a:pt x="1086789" y="67525"/>
                  </a:lnTo>
                  <a:lnTo>
                    <a:pt x="1086662" y="74307"/>
                  </a:lnTo>
                  <a:lnTo>
                    <a:pt x="1086446" y="81089"/>
                  </a:lnTo>
                  <a:lnTo>
                    <a:pt x="1086104" y="89916"/>
                  </a:lnTo>
                  <a:lnTo>
                    <a:pt x="1087805" y="102463"/>
                  </a:lnTo>
                  <a:lnTo>
                    <a:pt x="1088478" y="106197"/>
                  </a:lnTo>
                  <a:lnTo>
                    <a:pt x="1095260" y="112306"/>
                  </a:lnTo>
                  <a:lnTo>
                    <a:pt x="1099337" y="113665"/>
                  </a:lnTo>
                  <a:lnTo>
                    <a:pt x="1112913" y="115697"/>
                  </a:lnTo>
                  <a:lnTo>
                    <a:pt x="1136650" y="115697"/>
                  </a:lnTo>
                  <a:lnTo>
                    <a:pt x="1155839" y="115849"/>
                  </a:lnTo>
                  <a:lnTo>
                    <a:pt x="1166723" y="115671"/>
                  </a:lnTo>
                  <a:lnTo>
                    <a:pt x="1173340" y="114960"/>
                  </a:lnTo>
                  <a:lnTo>
                    <a:pt x="1179741" y="113487"/>
                  </a:lnTo>
                  <a:lnTo>
                    <a:pt x="1189913" y="110947"/>
                  </a:lnTo>
                  <a:lnTo>
                    <a:pt x="1189913" y="97383"/>
                  </a:lnTo>
                  <a:close/>
                </a:path>
                <a:path w="1225550" h="278764">
                  <a:moveTo>
                    <a:pt x="1206538" y="258533"/>
                  </a:moveTo>
                  <a:lnTo>
                    <a:pt x="1202397" y="220535"/>
                  </a:lnTo>
                  <a:lnTo>
                    <a:pt x="1200772" y="214426"/>
                  </a:lnTo>
                  <a:lnTo>
                    <a:pt x="1199756" y="209334"/>
                  </a:lnTo>
                  <a:lnTo>
                    <a:pt x="1197038" y="203911"/>
                  </a:lnTo>
                  <a:lnTo>
                    <a:pt x="1191615" y="198488"/>
                  </a:lnTo>
                  <a:lnTo>
                    <a:pt x="1183132" y="197129"/>
                  </a:lnTo>
                  <a:lnTo>
                    <a:pt x="1174089" y="195770"/>
                  </a:lnTo>
                  <a:lnTo>
                    <a:pt x="1169568" y="195084"/>
                  </a:lnTo>
                  <a:lnTo>
                    <a:pt x="1150226" y="195770"/>
                  </a:lnTo>
                  <a:lnTo>
                    <a:pt x="1136319" y="195427"/>
                  </a:lnTo>
                  <a:lnTo>
                    <a:pt x="1108735" y="195846"/>
                  </a:lnTo>
                  <a:lnTo>
                    <a:pt x="1071524" y="212051"/>
                  </a:lnTo>
                  <a:lnTo>
                    <a:pt x="1078636" y="215442"/>
                  </a:lnTo>
                  <a:lnTo>
                    <a:pt x="1082916" y="217627"/>
                  </a:lnTo>
                  <a:lnTo>
                    <a:pt x="1089926" y="218884"/>
                  </a:lnTo>
                  <a:lnTo>
                    <a:pt x="1104696" y="219697"/>
                  </a:lnTo>
                  <a:lnTo>
                    <a:pt x="1132243" y="220535"/>
                  </a:lnTo>
                  <a:lnTo>
                    <a:pt x="1179398" y="222567"/>
                  </a:lnTo>
                  <a:lnTo>
                    <a:pt x="1180757" y="247675"/>
                  </a:lnTo>
                  <a:lnTo>
                    <a:pt x="1181100" y="265658"/>
                  </a:lnTo>
                  <a:lnTo>
                    <a:pt x="1183474" y="273799"/>
                  </a:lnTo>
                  <a:lnTo>
                    <a:pt x="1188567" y="276517"/>
                  </a:lnTo>
                  <a:lnTo>
                    <a:pt x="1193317" y="278549"/>
                  </a:lnTo>
                  <a:lnTo>
                    <a:pt x="1197724" y="277190"/>
                  </a:lnTo>
                  <a:lnTo>
                    <a:pt x="1205191" y="268033"/>
                  </a:lnTo>
                  <a:lnTo>
                    <a:pt x="1206538" y="258533"/>
                  </a:lnTo>
                  <a:close/>
                </a:path>
                <a:path w="1225550" h="278764">
                  <a:moveTo>
                    <a:pt x="1225207" y="144538"/>
                  </a:moveTo>
                  <a:lnTo>
                    <a:pt x="1218755" y="140804"/>
                  </a:lnTo>
                  <a:lnTo>
                    <a:pt x="1215110" y="139242"/>
                  </a:lnTo>
                  <a:lnTo>
                    <a:pt x="1208646" y="138455"/>
                  </a:lnTo>
                  <a:lnTo>
                    <a:pt x="1194638" y="138201"/>
                  </a:lnTo>
                  <a:lnTo>
                    <a:pt x="1141526" y="138404"/>
                  </a:lnTo>
                  <a:lnTo>
                    <a:pt x="1123442" y="138785"/>
                  </a:lnTo>
                  <a:lnTo>
                    <a:pt x="1105903" y="139712"/>
                  </a:lnTo>
                  <a:lnTo>
                    <a:pt x="1080681" y="141478"/>
                  </a:lnTo>
                  <a:lnTo>
                    <a:pt x="1058456" y="142494"/>
                  </a:lnTo>
                  <a:lnTo>
                    <a:pt x="1046645" y="143179"/>
                  </a:lnTo>
                  <a:lnTo>
                    <a:pt x="1041298" y="143865"/>
                  </a:lnTo>
                  <a:lnTo>
                    <a:pt x="1038440" y="144881"/>
                  </a:lnTo>
                  <a:lnTo>
                    <a:pt x="1034542" y="146570"/>
                  </a:lnTo>
                  <a:lnTo>
                    <a:pt x="1035215" y="152679"/>
                  </a:lnTo>
                  <a:lnTo>
                    <a:pt x="1079995" y="163880"/>
                  </a:lnTo>
                  <a:lnTo>
                    <a:pt x="1129525" y="164211"/>
                  </a:lnTo>
                  <a:lnTo>
                    <a:pt x="1172908" y="164719"/>
                  </a:lnTo>
                  <a:lnTo>
                    <a:pt x="1182446" y="164592"/>
                  </a:lnTo>
                  <a:lnTo>
                    <a:pt x="1206207" y="163537"/>
                  </a:lnTo>
                  <a:lnTo>
                    <a:pt x="1222489" y="156070"/>
                  </a:lnTo>
                  <a:lnTo>
                    <a:pt x="1225207" y="1445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6144" y="2693732"/>
              <a:ext cx="405917" cy="2501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79291" y="2711035"/>
              <a:ext cx="444270" cy="22019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52761" y="3177741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277513" y="2035"/>
                  </a:move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close/>
                </a:path>
                <a:path w="281305" h="259079">
                  <a:moveTo>
                    <a:pt x="168944" y="162174"/>
                  </a:moveTo>
                  <a:lnTo>
                    <a:pt x="85493" y="162174"/>
                  </a:lnTo>
                  <a:lnTo>
                    <a:pt x="86511" y="161156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26519" y="30386"/>
                  </a:lnTo>
                  <a:lnTo>
                    <a:pt x="231244" y="25469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192" y="3053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43766"/>
                  </a:lnTo>
                  <a:lnTo>
                    <a:pt x="270389" y="54284"/>
                  </a:lnTo>
                  <a:lnTo>
                    <a:pt x="259193" y="66837"/>
                  </a:lnTo>
                  <a:lnTo>
                    <a:pt x="243588" y="85158"/>
                  </a:lnTo>
                  <a:lnTo>
                    <a:pt x="233070" y="97372"/>
                  </a:lnTo>
                  <a:lnTo>
                    <a:pt x="210679" y="120443"/>
                  </a:lnTo>
                  <a:lnTo>
                    <a:pt x="168944" y="162174"/>
                  </a:lnTo>
                  <a:close/>
                </a:path>
                <a:path w="281305" h="259079">
                  <a:moveTo>
                    <a:pt x="65955" y="104497"/>
                  </a:moveTo>
                  <a:lnTo>
                    <a:pt x="9499" y="104497"/>
                  </a:lnTo>
                  <a:lnTo>
                    <a:pt x="11534" y="99747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4959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65955" y="104497"/>
                  </a:lnTo>
                  <a:close/>
                </a:path>
                <a:path w="281305" h="259079">
                  <a:moveTo>
                    <a:pt x="65816" y="258528"/>
                  </a:moveTo>
                  <a:lnTo>
                    <a:pt x="45460" y="258528"/>
                  </a:lnTo>
                  <a:lnTo>
                    <a:pt x="27479" y="248350"/>
                  </a:lnTo>
                  <a:lnTo>
                    <a:pt x="6785" y="210351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088" y="185244"/>
                  </a:lnTo>
                  <a:lnTo>
                    <a:pt x="3731" y="165566"/>
                  </a:lnTo>
                  <a:lnTo>
                    <a:pt x="2305" y="142496"/>
                  </a:lnTo>
                  <a:lnTo>
                    <a:pt x="1017" y="123496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65955" y="104497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168944" y="162174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close/>
                </a:path>
              </a:pathLst>
            </a:custGeom>
            <a:solidFill>
              <a:srgbClr val="FC5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2761" y="3177741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54959" y="258528"/>
                  </a:moveTo>
                  <a:lnTo>
                    <a:pt x="45460" y="258528"/>
                  </a:lnTo>
                  <a:lnTo>
                    <a:pt x="36470" y="253439"/>
                  </a:lnTo>
                  <a:lnTo>
                    <a:pt x="27479" y="248350"/>
                  </a:lnTo>
                  <a:lnTo>
                    <a:pt x="20694" y="241564"/>
                  </a:lnTo>
                  <a:lnTo>
                    <a:pt x="15945" y="236814"/>
                  </a:lnTo>
                  <a:lnTo>
                    <a:pt x="13570" y="234100"/>
                  </a:lnTo>
                  <a:lnTo>
                    <a:pt x="11195" y="231386"/>
                  </a:lnTo>
                  <a:lnTo>
                    <a:pt x="9838" y="227654"/>
                  </a:lnTo>
                  <a:lnTo>
                    <a:pt x="8481" y="223922"/>
                  </a:lnTo>
                  <a:lnTo>
                    <a:pt x="7463" y="216118"/>
                  </a:lnTo>
                  <a:lnTo>
                    <a:pt x="6785" y="210351"/>
                  </a:lnTo>
                  <a:lnTo>
                    <a:pt x="6445" y="205940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597" y="191691"/>
                  </a:lnTo>
                  <a:lnTo>
                    <a:pt x="5088" y="185244"/>
                  </a:lnTo>
                  <a:lnTo>
                    <a:pt x="4410" y="175405"/>
                  </a:lnTo>
                  <a:lnTo>
                    <a:pt x="3731" y="165566"/>
                  </a:lnTo>
                  <a:lnTo>
                    <a:pt x="3053" y="154540"/>
                  </a:lnTo>
                  <a:lnTo>
                    <a:pt x="2374" y="143513"/>
                  </a:lnTo>
                  <a:lnTo>
                    <a:pt x="1696" y="133505"/>
                  </a:lnTo>
                  <a:lnTo>
                    <a:pt x="1017" y="123496"/>
                  </a:lnTo>
                  <a:lnTo>
                    <a:pt x="508" y="117389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11534" y="99747"/>
                  </a:lnTo>
                  <a:lnTo>
                    <a:pt x="17302" y="94488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2245" y="81087"/>
                  </a:lnTo>
                  <a:lnTo>
                    <a:pt x="54959" y="78372"/>
                  </a:lnTo>
                  <a:lnTo>
                    <a:pt x="56656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4806" y="151147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81761" y="162174"/>
                  </a:lnTo>
                  <a:lnTo>
                    <a:pt x="85493" y="162174"/>
                  </a:lnTo>
                  <a:lnTo>
                    <a:pt x="86511" y="161156"/>
                  </a:lnTo>
                  <a:lnTo>
                    <a:pt x="155719" y="97033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36463" y="19678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022" y="2714"/>
                  </a:lnTo>
                  <a:lnTo>
                    <a:pt x="278192" y="3053"/>
                  </a:lnTo>
                  <a:lnTo>
                    <a:pt x="278531" y="3392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37659"/>
                  </a:lnTo>
                  <a:lnTo>
                    <a:pt x="280906" y="43766"/>
                  </a:lnTo>
                  <a:lnTo>
                    <a:pt x="273782" y="50891"/>
                  </a:lnTo>
                  <a:lnTo>
                    <a:pt x="270389" y="54284"/>
                  </a:lnTo>
                  <a:lnTo>
                    <a:pt x="264791" y="60560"/>
                  </a:lnTo>
                  <a:lnTo>
                    <a:pt x="259193" y="66837"/>
                  </a:lnTo>
                  <a:lnTo>
                    <a:pt x="251390" y="75997"/>
                  </a:lnTo>
                  <a:lnTo>
                    <a:pt x="243588" y="85158"/>
                  </a:lnTo>
                  <a:lnTo>
                    <a:pt x="238329" y="91265"/>
                  </a:lnTo>
                  <a:lnTo>
                    <a:pt x="233070" y="97372"/>
                  </a:lnTo>
                  <a:lnTo>
                    <a:pt x="228151" y="102461"/>
                  </a:lnTo>
                  <a:lnTo>
                    <a:pt x="223232" y="107550"/>
                  </a:lnTo>
                  <a:lnTo>
                    <a:pt x="216956" y="113996"/>
                  </a:lnTo>
                  <a:lnTo>
                    <a:pt x="210679" y="120443"/>
                  </a:lnTo>
                  <a:lnTo>
                    <a:pt x="200841" y="130282"/>
                  </a:lnTo>
                  <a:lnTo>
                    <a:pt x="192699" y="138424"/>
                  </a:lnTo>
                  <a:lnTo>
                    <a:pt x="179075" y="152048"/>
                  </a:lnTo>
                  <a:lnTo>
                    <a:pt x="170223" y="160901"/>
                  </a:lnTo>
                  <a:lnTo>
                    <a:pt x="162261" y="168864"/>
                  </a:lnTo>
                  <a:lnTo>
                    <a:pt x="151309" y="179816"/>
                  </a:lnTo>
                  <a:lnTo>
                    <a:pt x="140500" y="190625"/>
                  </a:lnTo>
                  <a:lnTo>
                    <a:pt x="133540" y="197586"/>
                  </a:lnTo>
                  <a:lnTo>
                    <a:pt x="127407" y="203719"/>
                  </a:lnTo>
                  <a:lnTo>
                    <a:pt x="119079" y="212047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94992" y="235118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lnTo>
                    <a:pt x="54959" y="258528"/>
                  </a:lnTo>
                  <a:close/>
                </a:path>
              </a:pathLst>
            </a:custGeom>
            <a:ln w="7068">
              <a:solidFill>
                <a:srgbClr val="FC5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57546" y="3175140"/>
              <a:ext cx="988883" cy="2714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56766" y="3191511"/>
              <a:ext cx="174662" cy="23290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42349" y="3164368"/>
              <a:ext cx="747161" cy="28222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51065" y="3791354"/>
              <a:ext cx="151130" cy="22225"/>
            </a:xfrm>
            <a:custGeom>
              <a:avLst/>
              <a:gdLst/>
              <a:ahLst/>
              <a:cxnLst/>
              <a:rect l="l" t="t" r="r" b="b"/>
              <a:pathLst>
                <a:path w="151130" h="22225">
                  <a:moveTo>
                    <a:pt x="150631" y="21713"/>
                  </a:moveTo>
                  <a:lnTo>
                    <a:pt x="0" y="21713"/>
                  </a:lnTo>
                  <a:lnTo>
                    <a:pt x="0" y="0"/>
                  </a:lnTo>
                  <a:lnTo>
                    <a:pt x="150631" y="0"/>
                  </a:lnTo>
                  <a:lnTo>
                    <a:pt x="150631" y="217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27144" y="3679541"/>
              <a:ext cx="1125661" cy="2391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71018" y="3719427"/>
              <a:ext cx="464546" cy="16471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653688" y="3656514"/>
              <a:ext cx="909319" cy="275590"/>
            </a:xfrm>
            <a:custGeom>
              <a:avLst/>
              <a:gdLst/>
              <a:ahLst/>
              <a:cxnLst/>
              <a:rect l="l" t="t" r="r" b="b"/>
              <a:pathLst>
                <a:path w="909320" h="275589">
                  <a:moveTo>
                    <a:pt x="157861" y="217538"/>
                  </a:moveTo>
                  <a:lnTo>
                    <a:pt x="157353" y="211899"/>
                  </a:lnTo>
                  <a:lnTo>
                    <a:pt x="155384" y="203542"/>
                  </a:lnTo>
                  <a:lnTo>
                    <a:pt x="153149" y="195275"/>
                  </a:lnTo>
                  <a:lnTo>
                    <a:pt x="152831" y="194564"/>
                  </a:lnTo>
                  <a:lnTo>
                    <a:pt x="150863" y="190131"/>
                  </a:lnTo>
                  <a:lnTo>
                    <a:pt x="147154" y="185966"/>
                  </a:lnTo>
                  <a:lnTo>
                    <a:pt x="140627" y="180644"/>
                  </a:lnTo>
                  <a:lnTo>
                    <a:pt x="139598" y="179920"/>
                  </a:lnTo>
                  <a:lnTo>
                    <a:pt x="139598" y="215252"/>
                  </a:lnTo>
                  <a:lnTo>
                    <a:pt x="137909" y="220687"/>
                  </a:lnTo>
                  <a:lnTo>
                    <a:pt x="127393" y="229844"/>
                  </a:lnTo>
                  <a:lnTo>
                    <a:pt x="119253" y="232219"/>
                  </a:lnTo>
                  <a:lnTo>
                    <a:pt x="111442" y="231203"/>
                  </a:lnTo>
                  <a:lnTo>
                    <a:pt x="100926" y="230187"/>
                  </a:lnTo>
                  <a:lnTo>
                    <a:pt x="93459" y="223393"/>
                  </a:lnTo>
                  <a:lnTo>
                    <a:pt x="93459" y="205409"/>
                  </a:lnTo>
                  <a:lnTo>
                    <a:pt x="110083" y="194564"/>
                  </a:lnTo>
                  <a:lnTo>
                    <a:pt x="122301" y="195237"/>
                  </a:lnTo>
                  <a:lnTo>
                    <a:pt x="131457" y="196253"/>
                  </a:lnTo>
                  <a:lnTo>
                    <a:pt x="135877" y="199313"/>
                  </a:lnTo>
                  <a:lnTo>
                    <a:pt x="137909" y="207454"/>
                  </a:lnTo>
                  <a:lnTo>
                    <a:pt x="139598" y="215252"/>
                  </a:lnTo>
                  <a:lnTo>
                    <a:pt x="139598" y="179920"/>
                  </a:lnTo>
                  <a:lnTo>
                    <a:pt x="132537" y="174879"/>
                  </a:lnTo>
                  <a:lnTo>
                    <a:pt x="125603" y="172631"/>
                  </a:lnTo>
                  <a:lnTo>
                    <a:pt x="116001" y="173634"/>
                  </a:lnTo>
                  <a:lnTo>
                    <a:pt x="99910" y="177596"/>
                  </a:lnTo>
                  <a:lnTo>
                    <a:pt x="91084" y="180644"/>
                  </a:lnTo>
                  <a:lnTo>
                    <a:pt x="75819" y="203377"/>
                  </a:lnTo>
                  <a:lnTo>
                    <a:pt x="73113" y="227126"/>
                  </a:lnTo>
                  <a:lnTo>
                    <a:pt x="77520" y="236626"/>
                  </a:lnTo>
                  <a:lnTo>
                    <a:pt x="115773" y="255295"/>
                  </a:lnTo>
                  <a:lnTo>
                    <a:pt x="122910" y="255943"/>
                  </a:lnTo>
                  <a:lnTo>
                    <a:pt x="128943" y="254533"/>
                  </a:lnTo>
                  <a:lnTo>
                    <a:pt x="153377" y="232219"/>
                  </a:lnTo>
                  <a:lnTo>
                    <a:pt x="153784" y="231203"/>
                  </a:lnTo>
                  <a:lnTo>
                    <a:pt x="156743" y="223062"/>
                  </a:lnTo>
                  <a:lnTo>
                    <a:pt x="157861" y="217538"/>
                  </a:lnTo>
                  <a:close/>
                </a:path>
                <a:path w="909320" h="275589">
                  <a:moveTo>
                    <a:pt x="170815" y="167754"/>
                  </a:moveTo>
                  <a:lnTo>
                    <a:pt x="169811" y="149009"/>
                  </a:lnTo>
                  <a:lnTo>
                    <a:pt x="167614" y="123304"/>
                  </a:lnTo>
                  <a:lnTo>
                    <a:pt x="166116" y="106006"/>
                  </a:lnTo>
                  <a:lnTo>
                    <a:pt x="164858" y="91757"/>
                  </a:lnTo>
                  <a:lnTo>
                    <a:pt x="164833" y="91414"/>
                  </a:lnTo>
                  <a:lnTo>
                    <a:pt x="163677" y="78879"/>
                  </a:lnTo>
                  <a:lnTo>
                    <a:pt x="162966" y="72758"/>
                  </a:lnTo>
                  <a:lnTo>
                    <a:pt x="162864" y="71831"/>
                  </a:lnTo>
                  <a:lnTo>
                    <a:pt x="161823" y="65925"/>
                  </a:lnTo>
                  <a:lnTo>
                    <a:pt x="160134" y="58166"/>
                  </a:lnTo>
                  <a:lnTo>
                    <a:pt x="157251" y="45275"/>
                  </a:lnTo>
                  <a:lnTo>
                    <a:pt x="151815" y="40182"/>
                  </a:lnTo>
                  <a:lnTo>
                    <a:pt x="140957" y="40182"/>
                  </a:lnTo>
                  <a:lnTo>
                    <a:pt x="139331" y="44094"/>
                  </a:lnTo>
                  <a:lnTo>
                    <a:pt x="139433" y="45491"/>
                  </a:lnTo>
                  <a:lnTo>
                    <a:pt x="140957" y="56476"/>
                  </a:lnTo>
                  <a:lnTo>
                    <a:pt x="142659" y="72758"/>
                  </a:lnTo>
                  <a:lnTo>
                    <a:pt x="142316" y="72758"/>
                  </a:lnTo>
                  <a:lnTo>
                    <a:pt x="142316" y="93789"/>
                  </a:lnTo>
                  <a:lnTo>
                    <a:pt x="142316" y="103974"/>
                  </a:lnTo>
                  <a:lnTo>
                    <a:pt x="137223" y="106006"/>
                  </a:lnTo>
                  <a:lnTo>
                    <a:pt x="123317" y="105333"/>
                  </a:lnTo>
                  <a:lnTo>
                    <a:pt x="99174" y="105181"/>
                  </a:lnTo>
                  <a:lnTo>
                    <a:pt x="86588" y="104178"/>
                  </a:lnTo>
                  <a:lnTo>
                    <a:pt x="81521" y="101460"/>
                  </a:lnTo>
                  <a:lnTo>
                    <a:pt x="79895" y="96164"/>
                  </a:lnTo>
                  <a:lnTo>
                    <a:pt x="79552" y="95148"/>
                  </a:lnTo>
                  <a:lnTo>
                    <a:pt x="79552" y="91414"/>
                  </a:lnTo>
                  <a:lnTo>
                    <a:pt x="81584" y="92773"/>
                  </a:lnTo>
                  <a:lnTo>
                    <a:pt x="83959" y="94132"/>
                  </a:lnTo>
                  <a:lnTo>
                    <a:pt x="106692" y="94805"/>
                  </a:lnTo>
                  <a:lnTo>
                    <a:pt x="120129" y="94983"/>
                  </a:lnTo>
                  <a:lnTo>
                    <a:pt x="127685" y="94894"/>
                  </a:lnTo>
                  <a:lnTo>
                    <a:pt x="132118" y="94424"/>
                  </a:lnTo>
                  <a:lnTo>
                    <a:pt x="136207" y="93459"/>
                  </a:lnTo>
                  <a:lnTo>
                    <a:pt x="140284" y="91757"/>
                  </a:lnTo>
                  <a:lnTo>
                    <a:pt x="142316" y="93789"/>
                  </a:lnTo>
                  <a:lnTo>
                    <a:pt x="142316" y="72758"/>
                  </a:lnTo>
                  <a:lnTo>
                    <a:pt x="77177" y="72758"/>
                  </a:lnTo>
                  <a:lnTo>
                    <a:pt x="75145" y="62242"/>
                  </a:lnTo>
                  <a:lnTo>
                    <a:pt x="74803" y="59867"/>
                  </a:lnTo>
                  <a:lnTo>
                    <a:pt x="73113" y="47993"/>
                  </a:lnTo>
                  <a:lnTo>
                    <a:pt x="65481" y="44094"/>
                  </a:lnTo>
                  <a:lnTo>
                    <a:pt x="62598" y="42748"/>
                  </a:lnTo>
                  <a:lnTo>
                    <a:pt x="62598" y="124663"/>
                  </a:lnTo>
                  <a:lnTo>
                    <a:pt x="42570" y="123990"/>
                  </a:lnTo>
                  <a:lnTo>
                    <a:pt x="19888" y="86880"/>
                  </a:lnTo>
                  <a:lnTo>
                    <a:pt x="19164" y="59867"/>
                  </a:lnTo>
                  <a:lnTo>
                    <a:pt x="59194" y="59867"/>
                  </a:lnTo>
                  <a:lnTo>
                    <a:pt x="59321" y="94424"/>
                  </a:lnTo>
                  <a:lnTo>
                    <a:pt x="59410" y="97650"/>
                  </a:lnTo>
                  <a:lnTo>
                    <a:pt x="62598" y="42748"/>
                  </a:lnTo>
                  <a:lnTo>
                    <a:pt x="33413" y="40182"/>
                  </a:lnTo>
                  <a:lnTo>
                    <a:pt x="16535" y="40614"/>
                  </a:lnTo>
                  <a:lnTo>
                    <a:pt x="342" y="86334"/>
                  </a:lnTo>
                  <a:lnTo>
                    <a:pt x="0" y="103974"/>
                  </a:lnTo>
                  <a:lnTo>
                    <a:pt x="101" y="124663"/>
                  </a:lnTo>
                  <a:lnTo>
                    <a:pt x="42240" y="147739"/>
                  </a:lnTo>
                  <a:lnTo>
                    <a:pt x="74726" y="149009"/>
                  </a:lnTo>
                  <a:lnTo>
                    <a:pt x="79730" y="148691"/>
                  </a:lnTo>
                  <a:lnTo>
                    <a:pt x="82270" y="147739"/>
                  </a:lnTo>
                  <a:lnTo>
                    <a:pt x="84988" y="145707"/>
                  </a:lnTo>
                  <a:lnTo>
                    <a:pt x="85064" y="126568"/>
                  </a:lnTo>
                  <a:lnTo>
                    <a:pt x="86207" y="124663"/>
                  </a:lnTo>
                  <a:lnTo>
                    <a:pt x="87020" y="123304"/>
                  </a:lnTo>
                  <a:lnTo>
                    <a:pt x="91770" y="124333"/>
                  </a:lnTo>
                  <a:lnTo>
                    <a:pt x="95643" y="125336"/>
                  </a:lnTo>
                  <a:lnTo>
                    <a:pt x="99910" y="125984"/>
                  </a:lnTo>
                  <a:lnTo>
                    <a:pt x="107226" y="126568"/>
                  </a:lnTo>
                  <a:lnTo>
                    <a:pt x="120269" y="127381"/>
                  </a:lnTo>
                  <a:lnTo>
                    <a:pt x="142316" y="129413"/>
                  </a:lnTo>
                  <a:lnTo>
                    <a:pt x="142659" y="139598"/>
                  </a:lnTo>
                  <a:lnTo>
                    <a:pt x="142887" y="145021"/>
                  </a:lnTo>
                  <a:lnTo>
                    <a:pt x="142925" y="149009"/>
                  </a:lnTo>
                  <a:lnTo>
                    <a:pt x="141643" y="170815"/>
                  </a:lnTo>
                  <a:lnTo>
                    <a:pt x="162674" y="179628"/>
                  </a:lnTo>
                  <a:lnTo>
                    <a:pt x="169113" y="170815"/>
                  </a:lnTo>
                  <a:lnTo>
                    <a:pt x="170815" y="167754"/>
                  </a:lnTo>
                  <a:close/>
                </a:path>
                <a:path w="909320" h="275589">
                  <a:moveTo>
                    <a:pt x="303123" y="136880"/>
                  </a:moveTo>
                  <a:lnTo>
                    <a:pt x="273570" y="109054"/>
                  </a:lnTo>
                  <a:lnTo>
                    <a:pt x="252755" y="95008"/>
                  </a:lnTo>
                  <a:lnTo>
                    <a:pt x="245706" y="89725"/>
                  </a:lnTo>
                  <a:lnTo>
                    <a:pt x="243103" y="86461"/>
                  </a:lnTo>
                  <a:lnTo>
                    <a:pt x="242735" y="83273"/>
                  </a:lnTo>
                  <a:lnTo>
                    <a:pt x="242735" y="78867"/>
                  </a:lnTo>
                  <a:lnTo>
                    <a:pt x="271233" y="78778"/>
                  </a:lnTo>
                  <a:lnTo>
                    <a:pt x="277431" y="78181"/>
                  </a:lnTo>
                  <a:lnTo>
                    <a:pt x="281711" y="76581"/>
                  </a:lnTo>
                  <a:lnTo>
                    <a:pt x="286499" y="73431"/>
                  </a:lnTo>
                  <a:lnTo>
                    <a:pt x="292608" y="69367"/>
                  </a:lnTo>
                  <a:lnTo>
                    <a:pt x="294640" y="64617"/>
                  </a:lnTo>
                  <a:lnTo>
                    <a:pt x="291592" y="59867"/>
                  </a:lnTo>
                  <a:lnTo>
                    <a:pt x="290576" y="58166"/>
                  </a:lnTo>
                  <a:lnTo>
                    <a:pt x="243420" y="55118"/>
                  </a:lnTo>
                  <a:lnTo>
                    <a:pt x="218401" y="54940"/>
                  </a:lnTo>
                  <a:lnTo>
                    <a:pt x="204825" y="54940"/>
                  </a:lnTo>
                  <a:lnTo>
                    <a:pt x="197993" y="55206"/>
                  </a:lnTo>
                  <a:lnTo>
                    <a:pt x="193205" y="55791"/>
                  </a:lnTo>
                  <a:lnTo>
                    <a:pt x="188455" y="57492"/>
                  </a:lnTo>
                  <a:lnTo>
                    <a:pt x="186423" y="66306"/>
                  </a:lnTo>
                  <a:lnTo>
                    <a:pt x="189814" y="70040"/>
                  </a:lnTo>
                  <a:lnTo>
                    <a:pt x="193548" y="73774"/>
                  </a:lnTo>
                  <a:lnTo>
                    <a:pt x="208140" y="76149"/>
                  </a:lnTo>
                  <a:lnTo>
                    <a:pt x="222719" y="78181"/>
                  </a:lnTo>
                  <a:lnTo>
                    <a:pt x="222605" y="83121"/>
                  </a:lnTo>
                  <a:lnTo>
                    <a:pt x="221742" y="87172"/>
                  </a:lnTo>
                  <a:lnTo>
                    <a:pt x="219430" y="96075"/>
                  </a:lnTo>
                  <a:lnTo>
                    <a:pt x="211201" y="126644"/>
                  </a:lnTo>
                  <a:lnTo>
                    <a:pt x="209359" y="134531"/>
                  </a:lnTo>
                  <a:lnTo>
                    <a:pt x="208864" y="139395"/>
                  </a:lnTo>
                  <a:lnTo>
                    <a:pt x="209156" y="144170"/>
                  </a:lnTo>
                  <a:lnTo>
                    <a:pt x="209829" y="151803"/>
                  </a:lnTo>
                  <a:lnTo>
                    <a:pt x="218313" y="151803"/>
                  </a:lnTo>
                  <a:lnTo>
                    <a:pt x="226009" y="151371"/>
                  </a:lnTo>
                  <a:lnTo>
                    <a:pt x="230314" y="148336"/>
                  </a:lnTo>
                  <a:lnTo>
                    <a:pt x="232765" y="140068"/>
                  </a:lnTo>
                  <a:lnTo>
                    <a:pt x="236626" y="111429"/>
                  </a:lnTo>
                  <a:lnTo>
                    <a:pt x="237985" y="109397"/>
                  </a:lnTo>
                  <a:lnTo>
                    <a:pt x="238328" y="109054"/>
                  </a:lnTo>
                  <a:lnTo>
                    <a:pt x="244094" y="112788"/>
                  </a:lnTo>
                  <a:lnTo>
                    <a:pt x="253250" y="120599"/>
                  </a:lnTo>
                  <a:lnTo>
                    <a:pt x="258000" y="125349"/>
                  </a:lnTo>
                  <a:lnTo>
                    <a:pt x="266369" y="133438"/>
                  </a:lnTo>
                  <a:lnTo>
                    <a:pt x="271475" y="137883"/>
                  </a:lnTo>
                  <a:lnTo>
                    <a:pt x="275399" y="140258"/>
                  </a:lnTo>
                  <a:lnTo>
                    <a:pt x="280225" y="142138"/>
                  </a:lnTo>
                  <a:lnTo>
                    <a:pt x="288201" y="145021"/>
                  </a:lnTo>
                  <a:lnTo>
                    <a:pt x="297357" y="140271"/>
                  </a:lnTo>
                  <a:lnTo>
                    <a:pt x="303123" y="136880"/>
                  </a:lnTo>
                  <a:close/>
                </a:path>
                <a:path w="909320" h="275589">
                  <a:moveTo>
                    <a:pt x="362915" y="255778"/>
                  </a:moveTo>
                  <a:lnTo>
                    <a:pt x="360464" y="211455"/>
                  </a:lnTo>
                  <a:lnTo>
                    <a:pt x="356730" y="198628"/>
                  </a:lnTo>
                  <a:lnTo>
                    <a:pt x="355028" y="192189"/>
                  </a:lnTo>
                  <a:lnTo>
                    <a:pt x="337058" y="177253"/>
                  </a:lnTo>
                  <a:lnTo>
                    <a:pt x="332638" y="177596"/>
                  </a:lnTo>
                  <a:lnTo>
                    <a:pt x="329907" y="178231"/>
                  </a:lnTo>
                  <a:lnTo>
                    <a:pt x="324713" y="178904"/>
                  </a:lnTo>
                  <a:lnTo>
                    <a:pt x="270002" y="184226"/>
                  </a:lnTo>
                  <a:lnTo>
                    <a:pt x="230847" y="192913"/>
                  </a:lnTo>
                  <a:lnTo>
                    <a:pt x="226745" y="195529"/>
                  </a:lnTo>
                  <a:lnTo>
                    <a:pt x="227672" y="199110"/>
                  </a:lnTo>
                  <a:lnTo>
                    <a:pt x="287286" y="209550"/>
                  </a:lnTo>
                  <a:lnTo>
                    <a:pt x="298488" y="209257"/>
                  </a:lnTo>
                  <a:lnTo>
                    <a:pt x="306781" y="208102"/>
                  </a:lnTo>
                  <a:lnTo>
                    <a:pt x="316699" y="205752"/>
                  </a:lnTo>
                  <a:lnTo>
                    <a:pt x="331965" y="202361"/>
                  </a:lnTo>
                  <a:lnTo>
                    <a:pt x="334721" y="248627"/>
                  </a:lnTo>
                  <a:lnTo>
                    <a:pt x="335064" y="256984"/>
                  </a:lnTo>
                  <a:lnTo>
                    <a:pt x="335965" y="260756"/>
                  </a:lnTo>
                  <a:lnTo>
                    <a:pt x="337731" y="262750"/>
                  </a:lnTo>
                  <a:lnTo>
                    <a:pt x="340779" y="266484"/>
                  </a:lnTo>
                  <a:lnTo>
                    <a:pt x="356730" y="266141"/>
                  </a:lnTo>
                  <a:lnTo>
                    <a:pt x="360121" y="262077"/>
                  </a:lnTo>
                  <a:lnTo>
                    <a:pt x="362064" y="259537"/>
                  </a:lnTo>
                  <a:lnTo>
                    <a:pt x="362915" y="255778"/>
                  </a:lnTo>
                  <a:close/>
                </a:path>
                <a:path w="909320" h="275589">
                  <a:moveTo>
                    <a:pt x="406260" y="106006"/>
                  </a:moveTo>
                  <a:lnTo>
                    <a:pt x="372668" y="83273"/>
                  </a:lnTo>
                  <a:lnTo>
                    <a:pt x="355371" y="83273"/>
                  </a:lnTo>
                  <a:lnTo>
                    <a:pt x="353682" y="70383"/>
                  </a:lnTo>
                  <a:lnTo>
                    <a:pt x="351637" y="57835"/>
                  </a:lnTo>
                  <a:lnTo>
                    <a:pt x="342480" y="40182"/>
                  </a:lnTo>
                  <a:lnTo>
                    <a:pt x="336029" y="40182"/>
                  </a:lnTo>
                  <a:lnTo>
                    <a:pt x="334340" y="42227"/>
                  </a:lnTo>
                  <a:lnTo>
                    <a:pt x="333324" y="52743"/>
                  </a:lnTo>
                  <a:lnTo>
                    <a:pt x="333336" y="70383"/>
                  </a:lnTo>
                  <a:lnTo>
                    <a:pt x="333603" y="83273"/>
                  </a:lnTo>
                  <a:lnTo>
                    <a:pt x="334035" y="111772"/>
                  </a:lnTo>
                  <a:lnTo>
                    <a:pt x="337388" y="153162"/>
                  </a:lnTo>
                  <a:lnTo>
                    <a:pt x="349262" y="161988"/>
                  </a:lnTo>
                  <a:lnTo>
                    <a:pt x="354012" y="160972"/>
                  </a:lnTo>
                  <a:lnTo>
                    <a:pt x="357403" y="157238"/>
                  </a:lnTo>
                  <a:lnTo>
                    <a:pt x="363512" y="151472"/>
                  </a:lnTo>
                  <a:lnTo>
                    <a:pt x="361823" y="145021"/>
                  </a:lnTo>
                  <a:lnTo>
                    <a:pt x="359105" y="129413"/>
                  </a:lnTo>
                  <a:lnTo>
                    <a:pt x="358432" y="123304"/>
                  </a:lnTo>
                  <a:lnTo>
                    <a:pt x="356387" y="108038"/>
                  </a:lnTo>
                  <a:lnTo>
                    <a:pt x="374027" y="109397"/>
                  </a:lnTo>
                  <a:lnTo>
                    <a:pt x="391337" y="111772"/>
                  </a:lnTo>
                  <a:lnTo>
                    <a:pt x="400989" y="108038"/>
                  </a:lnTo>
                  <a:lnTo>
                    <a:pt x="406260" y="106006"/>
                  </a:lnTo>
                  <a:close/>
                </a:path>
                <a:path w="909320" h="275589">
                  <a:moveTo>
                    <a:pt x="553834" y="41033"/>
                  </a:moveTo>
                  <a:lnTo>
                    <a:pt x="553529" y="33743"/>
                  </a:lnTo>
                  <a:lnTo>
                    <a:pt x="553440" y="32727"/>
                  </a:lnTo>
                  <a:lnTo>
                    <a:pt x="552310" y="27787"/>
                  </a:lnTo>
                  <a:lnTo>
                    <a:pt x="550849" y="25603"/>
                  </a:lnTo>
                  <a:lnTo>
                    <a:pt x="549351" y="23355"/>
                  </a:lnTo>
                  <a:lnTo>
                    <a:pt x="543661" y="17449"/>
                  </a:lnTo>
                  <a:lnTo>
                    <a:pt x="538911" y="12700"/>
                  </a:lnTo>
                  <a:lnTo>
                    <a:pt x="538911" y="32727"/>
                  </a:lnTo>
                  <a:lnTo>
                    <a:pt x="537895" y="51041"/>
                  </a:lnTo>
                  <a:lnTo>
                    <a:pt x="533488" y="54775"/>
                  </a:lnTo>
                  <a:lnTo>
                    <a:pt x="525335" y="61899"/>
                  </a:lnTo>
                  <a:lnTo>
                    <a:pt x="505320" y="61226"/>
                  </a:lnTo>
                  <a:lnTo>
                    <a:pt x="500240" y="53086"/>
                  </a:lnTo>
                  <a:lnTo>
                    <a:pt x="497179" y="48336"/>
                  </a:lnTo>
                  <a:lnTo>
                    <a:pt x="499554" y="33743"/>
                  </a:lnTo>
                  <a:lnTo>
                    <a:pt x="504304" y="30353"/>
                  </a:lnTo>
                  <a:lnTo>
                    <a:pt x="510413" y="26276"/>
                  </a:lnTo>
                  <a:lnTo>
                    <a:pt x="531114" y="25603"/>
                  </a:lnTo>
                  <a:lnTo>
                    <a:pt x="534835" y="29337"/>
                  </a:lnTo>
                  <a:lnTo>
                    <a:pt x="538911" y="32727"/>
                  </a:lnTo>
                  <a:lnTo>
                    <a:pt x="538911" y="12700"/>
                  </a:lnTo>
                  <a:lnTo>
                    <a:pt x="537895" y="11684"/>
                  </a:lnTo>
                  <a:lnTo>
                    <a:pt x="529755" y="8636"/>
                  </a:lnTo>
                  <a:lnTo>
                    <a:pt x="520255" y="8636"/>
                  </a:lnTo>
                  <a:lnTo>
                    <a:pt x="480898" y="31369"/>
                  </a:lnTo>
                  <a:lnTo>
                    <a:pt x="479882" y="38836"/>
                  </a:lnTo>
                  <a:lnTo>
                    <a:pt x="478409" y="49149"/>
                  </a:lnTo>
                  <a:lnTo>
                    <a:pt x="478409" y="51041"/>
                  </a:lnTo>
                  <a:lnTo>
                    <a:pt x="478840" y="56667"/>
                  </a:lnTo>
                  <a:lnTo>
                    <a:pt x="510908" y="80251"/>
                  </a:lnTo>
                  <a:lnTo>
                    <a:pt x="522287" y="78867"/>
                  </a:lnTo>
                  <a:lnTo>
                    <a:pt x="548284" y="61899"/>
                  </a:lnTo>
                  <a:lnTo>
                    <a:pt x="550456" y="59143"/>
                  </a:lnTo>
                  <a:lnTo>
                    <a:pt x="553034" y="54419"/>
                  </a:lnTo>
                  <a:lnTo>
                    <a:pt x="553783" y="49809"/>
                  </a:lnTo>
                  <a:lnTo>
                    <a:pt x="553834" y="41033"/>
                  </a:lnTo>
                  <a:close/>
                </a:path>
                <a:path w="909320" h="275589">
                  <a:moveTo>
                    <a:pt x="604050" y="235953"/>
                  </a:moveTo>
                  <a:lnTo>
                    <a:pt x="570903" y="231381"/>
                  </a:lnTo>
                  <a:lnTo>
                    <a:pt x="529971" y="231838"/>
                  </a:lnTo>
                  <a:lnTo>
                    <a:pt x="511670" y="231813"/>
                  </a:lnTo>
                  <a:lnTo>
                    <a:pt x="504545" y="231140"/>
                  </a:lnTo>
                  <a:lnTo>
                    <a:pt x="498703" y="229679"/>
                  </a:lnTo>
                  <a:lnTo>
                    <a:pt x="489724" y="227126"/>
                  </a:lnTo>
                  <a:lnTo>
                    <a:pt x="489724" y="206438"/>
                  </a:lnTo>
                  <a:lnTo>
                    <a:pt x="523227" y="206908"/>
                  </a:lnTo>
                  <a:lnTo>
                    <a:pt x="531698" y="206603"/>
                  </a:lnTo>
                  <a:lnTo>
                    <a:pt x="570547" y="199478"/>
                  </a:lnTo>
                  <a:lnTo>
                    <a:pt x="584136" y="166395"/>
                  </a:lnTo>
                  <a:lnTo>
                    <a:pt x="584377" y="163004"/>
                  </a:lnTo>
                  <a:lnTo>
                    <a:pt x="564019" y="143332"/>
                  </a:lnTo>
                  <a:lnTo>
                    <a:pt x="551802" y="144005"/>
                  </a:lnTo>
                  <a:lnTo>
                    <a:pt x="539927" y="143662"/>
                  </a:lnTo>
                  <a:lnTo>
                    <a:pt x="498894" y="144907"/>
                  </a:lnTo>
                  <a:lnTo>
                    <a:pt x="460209" y="153847"/>
                  </a:lnTo>
                  <a:lnTo>
                    <a:pt x="463931" y="160972"/>
                  </a:lnTo>
                  <a:lnTo>
                    <a:pt x="466991" y="166395"/>
                  </a:lnTo>
                  <a:lnTo>
                    <a:pt x="480390" y="168097"/>
                  </a:lnTo>
                  <a:lnTo>
                    <a:pt x="488619" y="169049"/>
                  </a:lnTo>
                  <a:lnTo>
                    <a:pt x="495973" y="169367"/>
                  </a:lnTo>
                  <a:lnTo>
                    <a:pt x="506603" y="169049"/>
                  </a:lnTo>
                  <a:lnTo>
                    <a:pt x="561301" y="166395"/>
                  </a:lnTo>
                  <a:lnTo>
                    <a:pt x="561301" y="179285"/>
                  </a:lnTo>
                  <a:lnTo>
                    <a:pt x="522820" y="189103"/>
                  </a:lnTo>
                  <a:lnTo>
                    <a:pt x="500786" y="189153"/>
                  </a:lnTo>
                  <a:lnTo>
                    <a:pt x="494233" y="189280"/>
                  </a:lnTo>
                  <a:lnTo>
                    <a:pt x="469023" y="219494"/>
                  </a:lnTo>
                  <a:lnTo>
                    <a:pt x="469011" y="229679"/>
                  </a:lnTo>
                  <a:lnTo>
                    <a:pt x="469569" y="234696"/>
                  </a:lnTo>
                  <a:lnTo>
                    <a:pt x="513613" y="260553"/>
                  </a:lnTo>
                  <a:lnTo>
                    <a:pt x="556666" y="261048"/>
                  </a:lnTo>
                  <a:lnTo>
                    <a:pt x="564057" y="260997"/>
                  </a:lnTo>
                  <a:lnTo>
                    <a:pt x="569480" y="260845"/>
                  </a:lnTo>
                  <a:lnTo>
                    <a:pt x="586409" y="260032"/>
                  </a:lnTo>
                  <a:lnTo>
                    <a:pt x="600659" y="256641"/>
                  </a:lnTo>
                  <a:lnTo>
                    <a:pt x="604050" y="251561"/>
                  </a:lnTo>
                  <a:lnTo>
                    <a:pt x="604050" y="235953"/>
                  </a:lnTo>
                  <a:close/>
                </a:path>
                <a:path w="909320" h="275589">
                  <a:moveTo>
                    <a:pt x="607441" y="106349"/>
                  </a:moveTo>
                  <a:lnTo>
                    <a:pt x="605548" y="99720"/>
                  </a:lnTo>
                  <a:lnTo>
                    <a:pt x="605409" y="99225"/>
                  </a:lnTo>
                  <a:lnTo>
                    <a:pt x="603707" y="95148"/>
                  </a:lnTo>
                  <a:lnTo>
                    <a:pt x="590473" y="94475"/>
                  </a:lnTo>
                  <a:lnTo>
                    <a:pt x="574192" y="97866"/>
                  </a:lnTo>
                  <a:lnTo>
                    <a:pt x="565251" y="99034"/>
                  </a:lnTo>
                  <a:lnTo>
                    <a:pt x="555879" y="99504"/>
                  </a:lnTo>
                  <a:lnTo>
                    <a:pt x="422211" y="98882"/>
                  </a:lnTo>
                  <a:lnTo>
                    <a:pt x="422211" y="110413"/>
                  </a:lnTo>
                  <a:lnTo>
                    <a:pt x="427291" y="114147"/>
                  </a:lnTo>
                  <a:lnTo>
                    <a:pt x="436460" y="116179"/>
                  </a:lnTo>
                  <a:lnTo>
                    <a:pt x="459587" y="121856"/>
                  </a:lnTo>
                  <a:lnTo>
                    <a:pt x="477761" y="124663"/>
                  </a:lnTo>
                  <a:lnTo>
                    <a:pt x="500380" y="125437"/>
                  </a:lnTo>
                  <a:lnTo>
                    <a:pt x="550633" y="124790"/>
                  </a:lnTo>
                  <a:lnTo>
                    <a:pt x="559117" y="124523"/>
                  </a:lnTo>
                  <a:lnTo>
                    <a:pt x="565861" y="124028"/>
                  </a:lnTo>
                  <a:lnTo>
                    <a:pt x="588441" y="121615"/>
                  </a:lnTo>
                  <a:lnTo>
                    <a:pt x="605409" y="115849"/>
                  </a:lnTo>
                  <a:lnTo>
                    <a:pt x="607441" y="106349"/>
                  </a:lnTo>
                  <a:close/>
                </a:path>
                <a:path w="909320" h="275589">
                  <a:moveTo>
                    <a:pt x="871613" y="250202"/>
                  </a:moveTo>
                  <a:lnTo>
                    <a:pt x="870940" y="236626"/>
                  </a:lnTo>
                  <a:lnTo>
                    <a:pt x="870254" y="220687"/>
                  </a:lnTo>
                  <a:lnTo>
                    <a:pt x="868222" y="217627"/>
                  </a:lnTo>
                  <a:lnTo>
                    <a:pt x="860755" y="206438"/>
                  </a:lnTo>
                  <a:lnTo>
                    <a:pt x="854659" y="203542"/>
                  </a:lnTo>
                  <a:lnTo>
                    <a:pt x="854659" y="224751"/>
                  </a:lnTo>
                  <a:lnTo>
                    <a:pt x="854659" y="245110"/>
                  </a:lnTo>
                  <a:lnTo>
                    <a:pt x="850925" y="248500"/>
                  </a:lnTo>
                  <a:lnTo>
                    <a:pt x="847191" y="252234"/>
                  </a:lnTo>
                  <a:lnTo>
                    <a:pt x="820394" y="251561"/>
                  </a:lnTo>
                  <a:lnTo>
                    <a:pt x="814959" y="247484"/>
                  </a:lnTo>
                  <a:lnTo>
                    <a:pt x="806475" y="242062"/>
                  </a:lnTo>
                  <a:lnTo>
                    <a:pt x="811911" y="224078"/>
                  </a:lnTo>
                  <a:lnTo>
                    <a:pt x="823099" y="219659"/>
                  </a:lnTo>
                  <a:lnTo>
                    <a:pt x="828865" y="217627"/>
                  </a:lnTo>
                  <a:lnTo>
                    <a:pt x="848207" y="218643"/>
                  </a:lnTo>
                  <a:lnTo>
                    <a:pt x="850925" y="221018"/>
                  </a:lnTo>
                  <a:lnTo>
                    <a:pt x="854659" y="224751"/>
                  </a:lnTo>
                  <a:lnTo>
                    <a:pt x="854659" y="203542"/>
                  </a:lnTo>
                  <a:lnTo>
                    <a:pt x="847191" y="199986"/>
                  </a:lnTo>
                  <a:lnTo>
                    <a:pt x="836676" y="195237"/>
                  </a:lnTo>
                  <a:lnTo>
                    <a:pt x="823785" y="195237"/>
                  </a:lnTo>
                  <a:lnTo>
                    <a:pt x="812584" y="199986"/>
                  </a:lnTo>
                  <a:lnTo>
                    <a:pt x="802411" y="205079"/>
                  </a:lnTo>
                  <a:lnTo>
                    <a:pt x="790194" y="225767"/>
                  </a:lnTo>
                  <a:lnTo>
                    <a:pt x="790321" y="245110"/>
                  </a:lnTo>
                  <a:lnTo>
                    <a:pt x="817041" y="273761"/>
                  </a:lnTo>
                  <a:lnTo>
                    <a:pt x="837349" y="274967"/>
                  </a:lnTo>
                  <a:lnTo>
                    <a:pt x="847191" y="274967"/>
                  </a:lnTo>
                  <a:lnTo>
                    <a:pt x="855675" y="271576"/>
                  </a:lnTo>
                  <a:lnTo>
                    <a:pt x="869581" y="257657"/>
                  </a:lnTo>
                  <a:lnTo>
                    <a:pt x="871067" y="252234"/>
                  </a:lnTo>
                  <a:lnTo>
                    <a:pt x="871613" y="250202"/>
                  </a:lnTo>
                  <a:close/>
                </a:path>
                <a:path w="909320" h="275589">
                  <a:moveTo>
                    <a:pt x="909269" y="148082"/>
                  </a:moveTo>
                  <a:lnTo>
                    <a:pt x="905789" y="146723"/>
                  </a:lnTo>
                  <a:lnTo>
                    <a:pt x="897064" y="143332"/>
                  </a:lnTo>
                  <a:lnTo>
                    <a:pt x="893381" y="141770"/>
                  </a:lnTo>
                  <a:lnTo>
                    <a:pt x="889304" y="141058"/>
                  </a:lnTo>
                  <a:lnTo>
                    <a:pt x="882218" y="141008"/>
                  </a:lnTo>
                  <a:lnTo>
                    <a:pt x="856830" y="141998"/>
                  </a:lnTo>
                  <a:lnTo>
                    <a:pt x="848969" y="142544"/>
                  </a:lnTo>
                  <a:lnTo>
                    <a:pt x="842772" y="143446"/>
                  </a:lnTo>
                  <a:lnTo>
                    <a:pt x="834974" y="145021"/>
                  </a:lnTo>
                  <a:lnTo>
                    <a:pt x="829551" y="146723"/>
                  </a:lnTo>
                  <a:lnTo>
                    <a:pt x="824115" y="136537"/>
                  </a:lnTo>
                  <a:lnTo>
                    <a:pt x="821410" y="120929"/>
                  </a:lnTo>
                  <a:lnTo>
                    <a:pt x="819365" y="108381"/>
                  </a:lnTo>
                  <a:lnTo>
                    <a:pt x="849223" y="109740"/>
                  </a:lnTo>
                  <a:lnTo>
                    <a:pt x="853300" y="108381"/>
                  </a:lnTo>
                  <a:lnTo>
                    <a:pt x="862457" y="105333"/>
                  </a:lnTo>
                  <a:lnTo>
                    <a:pt x="864831" y="99555"/>
                  </a:lnTo>
                  <a:lnTo>
                    <a:pt x="867206" y="90741"/>
                  </a:lnTo>
                  <a:lnTo>
                    <a:pt x="858888" y="87515"/>
                  </a:lnTo>
                  <a:lnTo>
                    <a:pt x="853655" y="85648"/>
                  </a:lnTo>
                  <a:lnTo>
                    <a:pt x="848182" y="84607"/>
                  </a:lnTo>
                  <a:lnTo>
                    <a:pt x="839114" y="84061"/>
                  </a:lnTo>
                  <a:lnTo>
                    <a:pt x="823099" y="83616"/>
                  </a:lnTo>
                  <a:lnTo>
                    <a:pt x="788492" y="82257"/>
                  </a:lnTo>
                  <a:lnTo>
                    <a:pt x="788492" y="60883"/>
                  </a:lnTo>
                  <a:lnTo>
                    <a:pt x="820051" y="62585"/>
                  </a:lnTo>
                  <a:lnTo>
                    <a:pt x="838352" y="63106"/>
                  </a:lnTo>
                  <a:lnTo>
                    <a:pt x="848169" y="63004"/>
                  </a:lnTo>
                  <a:lnTo>
                    <a:pt x="852830" y="62001"/>
                  </a:lnTo>
                  <a:lnTo>
                    <a:pt x="854316" y="60883"/>
                  </a:lnTo>
                  <a:lnTo>
                    <a:pt x="855675" y="59867"/>
                  </a:lnTo>
                  <a:lnTo>
                    <a:pt x="860082" y="56807"/>
                  </a:lnTo>
                  <a:lnTo>
                    <a:pt x="859739" y="51727"/>
                  </a:lnTo>
                  <a:lnTo>
                    <a:pt x="855675" y="47650"/>
                  </a:lnTo>
                  <a:lnTo>
                    <a:pt x="852957" y="44602"/>
                  </a:lnTo>
                  <a:lnTo>
                    <a:pt x="839050" y="42900"/>
                  </a:lnTo>
                  <a:lnTo>
                    <a:pt x="809752" y="42887"/>
                  </a:lnTo>
                  <a:lnTo>
                    <a:pt x="803211" y="42773"/>
                  </a:lnTo>
                  <a:lnTo>
                    <a:pt x="785444" y="31026"/>
                  </a:lnTo>
                  <a:lnTo>
                    <a:pt x="785444" y="23901"/>
                  </a:lnTo>
                  <a:lnTo>
                    <a:pt x="795616" y="22885"/>
                  </a:lnTo>
                  <a:lnTo>
                    <a:pt x="815301" y="24244"/>
                  </a:lnTo>
                  <a:lnTo>
                    <a:pt x="827544" y="25209"/>
                  </a:lnTo>
                  <a:lnTo>
                    <a:pt x="834364" y="25615"/>
                  </a:lnTo>
                  <a:lnTo>
                    <a:pt x="838225" y="25552"/>
                  </a:lnTo>
                  <a:lnTo>
                    <a:pt x="841590" y="25095"/>
                  </a:lnTo>
                  <a:lnTo>
                    <a:pt x="846848" y="24244"/>
                  </a:lnTo>
                  <a:lnTo>
                    <a:pt x="848448" y="22885"/>
                  </a:lnTo>
                  <a:lnTo>
                    <a:pt x="851255" y="20510"/>
                  </a:lnTo>
                  <a:lnTo>
                    <a:pt x="859066" y="12700"/>
                  </a:lnTo>
                  <a:lnTo>
                    <a:pt x="855332" y="9309"/>
                  </a:lnTo>
                  <a:lnTo>
                    <a:pt x="850900" y="6515"/>
                  </a:lnTo>
                  <a:lnTo>
                    <a:pt x="791210" y="825"/>
                  </a:lnTo>
                  <a:lnTo>
                    <a:pt x="773277" y="0"/>
                  </a:lnTo>
                  <a:lnTo>
                    <a:pt x="769404" y="38"/>
                  </a:lnTo>
                  <a:lnTo>
                    <a:pt x="765771" y="317"/>
                  </a:lnTo>
                  <a:lnTo>
                    <a:pt x="760006" y="825"/>
                  </a:lnTo>
                  <a:lnTo>
                    <a:pt x="758647" y="3886"/>
                  </a:lnTo>
                  <a:lnTo>
                    <a:pt x="756945" y="8636"/>
                  </a:lnTo>
                  <a:lnTo>
                    <a:pt x="761022" y="17119"/>
                  </a:lnTo>
                  <a:lnTo>
                    <a:pt x="766102" y="18808"/>
                  </a:lnTo>
                  <a:lnTo>
                    <a:pt x="771537" y="20510"/>
                  </a:lnTo>
                  <a:lnTo>
                    <a:pt x="770318" y="23901"/>
                  </a:lnTo>
                  <a:lnTo>
                    <a:pt x="765860" y="74739"/>
                  </a:lnTo>
                  <a:lnTo>
                    <a:pt x="765619" y="81915"/>
                  </a:lnTo>
                  <a:lnTo>
                    <a:pt x="765657" y="86042"/>
                  </a:lnTo>
                  <a:lnTo>
                    <a:pt x="765937" y="89725"/>
                  </a:lnTo>
                  <a:lnTo>
                    <a:pt x="766445" y="95491"/>
                  </a:lnTo>
                  <a:lnTo>
                    <a:pt x="770521" y="99225"/>
                  </a:lnTo>
                  <a:lnTo>
                    <a:pt x="776287" y="105333"/>
                  </a:lnTo>
                  <a:lnTo>
                    <a:pt x="805802" y="109397"/>
                  </a:lnTo>
                  <a:lnTo>
                    <a:pt x="805802" y="146380"/>
                  </a:lnTo>
                  <a:lnTo>
                    <a:pt x="792226" y="146380"/>
                  </a:lnTo>
                  <a:lnTo>
                    <a:pt x="758024" y="147015"/>
                  </a:lnTo>
                  <a:lnTo>
                    <a:pt x="739978" y="147612"/>
                  </a:lnTo>
                  <a:lnTo>
                    <a:pt x="732116" y="148526"/>
                  </a:lnTo>
                  <a:lnTo>
                    <a:pt x="728446" y="150114"/>
                  </a:lnTo>
                  <a:lnTo>
                    <a:pt x="725398" y="152146"/>
                  </a:lnTo>
                  <a:lnTo>
                    <a:pt x="725398" y="163347"/>
                  </a:lnTo>
                  <a:lnTo>
                    <a:pt x="730148" y="166738"/>
                  </a:lnTo>
                  <a:lnTo>
                    <a:pt x="748182" y="169456"/>
                  </a:lnTo>
                  <a:lnTo>
                    <a:pt x="759256" y="170091"/>
                  </a:lnTo>
                  <a:lnTo>
                    <a:pt x="779399" y="170141"/>
                  </a:lnTo>
                  <a:lnTo>
                    <a:pt x="852157" y="169354"/>
                  </a:lnTo>
                  <a:lnTo>
                    <a:pt x="871855" y="168821"/>
                  </a:lnTo>
                  <a:lnTo>
                    <a:pt x="881722" y="167830"/>
                  </a:lnTo>
                  <a:lnTo>
                    <a:pt x="904189" y="161988"/>
                  </a:lnTo>
                  <a:lnTo>
                    <a:pt x="909269" y="148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76539" y="3716374"/>
              <a:ext cx="225946" cy="1723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920246" y="3663791"/>
              <a:ext cx="818515" cy="241300"/>
            </a:xfrm>
            <a:custGeom>
              <a:avLst/>
              <a:gdLst/>
              <a:ahLst/>
              <a:cxnLst/>
              <a:rect l="l" t="t" r="r" b="b"/>
              <a:pathLst>
                <a:path w="818514" h="241300">
                  <a:moveTo>
                    <a:pt x="96685" y="173367"/>
                  </a:moveTo>
                  <a:lnTo>
                    <a:pt x="93814" y="137401"/>
                  </a:lnTo>
                  <a:lnTo>
                    <a:pt x="91935" y="122135"/>
                  </a:lnTo>
                  <a:lnTo>
                    <a:pt x="86601" y="82575"/>
                  </a:lnTo>
                  <a:lnTo>
                    <a:pt x="81762" y="63779"/>
                  </a:lnTo>
                  <a:lnTo>
                    <a:pt x="77685" y="65481"/>
                  </a:lnTo>
                  <a:lnTo>
                    <a:pt x="73964" y="66929"/>
                  </a:lnTo>
                  <a:lnTo>
                    <a:pt x="73964" y="146227"/>
                  </a:lnTo>
                  <a:lnTo>
                    <a:pt x="73964" y="168960"/>
                  </a:lnTo>
                  <a:lnTo>
                    <a:pt x="71589" y="172694"/>
                  </a:lnTo>
                  <a:lnTo>
                    <a:pt x="63436" y="174053"/>
                  </a:lnTo>
                  <a:lnTo>
                    <a:pt x="50888" y="176428"/>
                  </a:lnTo>
                  <a:lnTo>
                    <a:pt x="31216" y="175742"/>
                  </a:lnTo>
                  <a:lnTo>
                    <a:pt x="29171" y="173037"/>
                  </a:lnTo>
                  <a:lnTo>
                    <a:pt x="27482" y="168617"/>
                  </a:lnTo>
                  <a:lnTo>
                    <a:pt x="26797" y="153352"/>
                  </a:lnTo>
                  <a:lnTo>
                    <a:pt x="26466" y="137401"/>
                  </a:lnTo>
                  <a:lnTo>
                    <a:pt x="47840" y="138430"/>
                  </a:lnTo>
                  <a:lnTo>
                    <a:pt x="69888" y="139776"/>
                  </a:lnTo>
                  <a:lnTo>
                    <a:pt x="71920" y="142836"/>
                  </a:lnTo>
                  <a:lnTo>
                    <a:pt x="73964" y="146227"/>
                  </a:lnTo>
                  <a:lnTo>
                    <a:pt x="73964" y="66929"/>
                  </a:lnTo>
                  <a:lnTo>
                    <a:pt x="73279" y="67183"/>
                  </a:lnTo>
                  <a:lnTo>
                    <a:pt x="70904" y="67183"/>
                  </a:lnTo>
                  <a:lnTo>
                    <a:pt x="69151" y="67576"/>
                  </a:lnTo>
                  <a:lnTo>
                    <a:pt x="68414" y="70231"/>
                  </a:lnTo>
                  <a:lnTo>
                    <a:pt x="68491" y="82575"/>
                  </a:lnTo>
                  <a:lnTo>
                    <a:pt x="68872" y="92964"/>
                  </a:lnTo>
                  <a:lnTo>
                    <a:pt x="69545" y="118745"/>
                  </a:lnTo>
                  <a:lnTo>
                    <a:pt x="25450" y="118745"/>
                  </a:lnTo>
                  <a:lnTo>
                    <a:pt x="23749" y="107886"/>
                  </a:lnTo>
                  <a:lnTo>
                    <a:pt x="21018" y="89738"/>
                  </a:lnTo>
                  <a:lnTo>
                    <a:pt x="19164" y="78905"/>
                  </a:lnTo>
                  <a:lnTo>
                    <a:pt x="17640" y="72847"/>
                  </a:lnTo>
                  <a:lnTo>
                    <a:pt x="15697" y="67576"/>
                  </a:lnTo>
                  <a:lnTo>
                    <a:pt x="12217" y="58699"/>
                  </a:lnTo>
                  <a:lnTo>
                    <a:pt x="1358" y="58699"/>
                  </a:lnTo>
                  <a:lnTo>
                    <a:pt x="0" y="63106"/>
                  </a:lnTo>
                  <a:lnTo>
                    <a:pt x="1016" y="72263"/>
                  </a:lnTo>
                  <a:lnTo>
                    <a:pt x="1828" y="80975"/>
                  </a:lnTo>
                  <a:lnTo>
                    <a:pt x="2349" y="89319"/>
                  </a:lnTo>
                  <a:lnTo>
                    <a:pt x="2921" y="103847"/>
                  </a:lnTo>
                  <a:lnTo>
                    <a:pt x="3733" y="128587"/>
                  </a:lnTo>
                  <a:lnTo>
                    <a:pt x="4165" y="147650"/>
                  </a:lnTo>
                  <a:lnTo>
                    <a:pt x="4660" y="158915"/>
                  </a:lnTo>
                  <a:lnTo>
                    <a:pt x="15951" y="195427"/>
                  </a:lnTo>
                  <a:lnTo>
                    <a:pt x="31191" y="199288"/>
                  </a:lnTo>
                  <a:lnTo>
                    <a:pt x="59448" y="198894"/>
                  </a:lnTo>
                  <a:lnTo>
                    <a:pt x="92964" y="180492"/>
                  </a:lnTo>
                  <a:lnTo>
                    <a:pt x="95084" y="176428"/>
                  </a:lnTo>
                  <a:lnTo>
                    <a:pt x="96685" y="173367"/>
                  </a:lnTo>
                  <a:close/>
                </a:path>
                <a:path w="818514" h="241300">
                  <a:moveTo>
                    <a:pt x="203555" y="210693"/>
                  </a:moveTo>
                  <a:lnTo>
                    <a:pt x="200507" y="181178"/>
                  </a:lnTo>
                  <a:lnTo>
                    <a:pt x="199618" y="174371"/>
                  </a:lnTo>
                  <a:lnTo>
                    <a:pt x="198539" y="165227"/>
                  </a:lnTo>
                  <a:lnTo>
                    <a:pt x="195910" y="141478"/>
                  </a:lnTo>
                  <a:lnTo>
                    <a:pt x="193738" y="121805"/>
                  </a:lnTo>
                  <a:lnTo>
                    <a:pt x="192697" y="112306"/>
                  </a:lnTo>
                  <a:lnTo>
                    <a:pt x="190906" y="93764"/>
                  </a:lnTo>
                  <a:lnTo>
                    <a:pt x="189649" y="82931"/>
                  </a:lnTo>
                  <a:lnTo>
                    <a:pt x="188404" y="76631"/>
                  </a:lnTo>
                  <a:lnTo>
                    <a:pt x="186588" y="70739"/>
                  </a:lnTo>
                  <a:lnTo>
                    <a:pt x="183540" y="61404"/>
                  </a:lnTo>
                  <a:lnTo>
                    <a:pt x="173367" y="61404"/>
                  </a:lnTo>
                  <a:lnTo>
                    <a:pt x="171665" y="66154"/>
                  </a:lnTo>
                  <a:lnTo>
                    <a:pt x="171450" y="71589"/>
                  </a:lnTo>
                  <a:lnTo>
                    <a:pt x="171475" y="98450"/>
                  </a:lnTo>
                  <a:lnTo>
                    <a:pt x="171665" y="103479"/>
                  </a:lnTo>
                  <a:lnTo>
                    <a:pt x="172008" y="118402"/>
                  </a:lnTo>
                  <a:lnTo>
                    <a:pt x="168948" y="119761"/>
                  </a:lnTo>
                  <a:lnTo>
                    <a:pt x="166916" y="121805"/>
                  </a:lnTo>
                  <a:lnTo>
                    <a:pt x="150634" y="119761"/>
                  </a:lnTo>
                  <a:lnTo>
                    <a:pt x="135369" y="118071"/>
                  </a:lnTo>
                  <a:lnTo>
                    <a:pt x="134683" y="104152"/>
                  </a:lnTo>
                  <a:lnTo>
                    <a:pt x="134010" y="96012"/>
                  </a:lnTo>
                  <a:lnTo>
                    <a:pt x="117386" y="64465"/>
                  </a:lnTo>
                  <a:lnTo>
                    <a:pt x="115328" y="68567"/>
                  </a:lnTo>
                  <a:lnTo>
                    <a:pt x="114668" y="74637"/>
                  </a:lnTo>
                  <a:lnTo>
                    <a:pt x="114604" y="76631"/>
                  </a:lnTo>
                  <a:lnTo>
                    <a:pt x="114363" y="90195"/>
                  </a:lnTo>
                  <a:lnTo>
                    <a:pt x="114477" y="165227"/>
                  </a:lnTo>
                  <a:lnTo>
                    <a:pt x="124167" y="190334"/>
                  </a:lnTo>
                  <a:lnTo>
                    <a:pt x="129933" y="194068"/>
                  </a:lnTo>
                  <a:lnTo>
                    <a:pt x="136728" y="190677"/>
                  </a:lnTo>
                  <a:lnTo>
                    <a:pt x="140119" y="177787"/>
                  </a:lnTo>
                  <a:lnTo>
                    <a:pt x="140462" y="164934"/>
                  </a:lnTo>
                  <a:lnTo>
                    <a:pt x="141478" y="142836"/>
                  </a:lnTo>
                  <a:lnTo>
                    <a:pt x="171665" y="141478"/>
                  </a:lnTo>
                  <a:lnTo>
                    <a:pt x="171983" y="151345"/>
                  </a:lnTo>
                  <a:lnTo>
                    <a:pt x="172440" y="182956"/>
                  </a:lnTo>
                  <a:lnTo>
                    <a:pt x="172986" y="199923"/>
                  </a:lnTo>
                  <a:lnTo>
                    <a:pt x="173964" y="208864"/>
                  </a:lnTo>
                  <a:lnTo>
                    <a:pt x="175742" y="215785"/>
                  </a:lnTo>
                  <a:lnTo>
                    <a:pt x="177774" y="222910"/>
                  </a:lnTo>
                  <a:lnTo>
                    <a:pt x="189992" y="223926"/>
                  </a:lnTo>
                  <a:lnTo>
                    <a:pt x="196088" y="217817"/>
                  </a:lnTo>
                  <a:lnTo>
                    <a:pt x="203555" y="210693"/>
                  </a:lnTo>
                  <a:close/>
                </a:path>
                <a:path w="818514" h="241300">
                  <a:moveTo>
                    <a:pt x="332816" y="80746"/>
                  </a:moveTo>
                  <a:lnTo>
                    <a:pt x="316865" y="42684"/>
                  </a:lnTo>
                  <a:lnTo>
                    <a:pt x="316865" y="63106"/>
                  </a:lnTo>
                  <a:lnTo>
                    <a:pt x="316865" y="77355"/>
                  </a:lnTo>
                  <a:lnTo>
                    <a:pt x="314159" y="84137"/>
                  </a:lnTo>
                  <a:lnTo>
                    <a:pt x="309410" y="87871"/>
                  </a:lnTo>
                  <a:lnTo>
                    <a:pt x="304317" y="91605"/>
                  </a:lnTo>
                  <a:lnTo>
                    <a:pt x="298894" y="92278"/>
                  </a:lnTo>
                  <a:lnTo>
                    <a:pt x="293458" y="89903"/>
                  </a:lnTo>
                  <a:lnTo>
                    <a:pt x="290068" y="88214"/>
                  </a:lnTo>
                  <a:lnTo>
                    <a:pt x="286677" y="84480"/>
                  </a:lnTo>
                  <a:lnTo>
                    <a:pt x="284645" y="79387"/>
                  </a:lnTo>
                  <a:lnTo>
                    <a:pt x="283616" y="65481"/>
                  </a:lnTo>
                  <a:lnTo>
                    <a:pt x="295833" y="55308"/>
                  </a:lnTo>
                  <a:lnTo>
                    <a:pt x="306692" y="56324"/>
                  </a:lnTo>
                  <a:lnTo>
                    <a:pt x="312115" y="56654"/>
                  </a:lnTo>
                  <a:lnTo>
                    <a:pt x="315506" y="58699"/>
                  </a:lnTo>
                  <a:lnTo>
                    <a:pt x="316865" y="63106"/>
                  </a:lnTo>
                  <a:lnTo>
                    <a:pt x="316865" y="42684"/>
                  </a:lnTo>
                  <a:lnTo>
                    <a:pt x="314159" y="40373"/>
                  </a:lnTo>
                  <a:lnTo>
                    <a:pt x="294474" y="37325"/>
                  </a:lnTo>
                  <a:lnTo>
                    <a:pt x="274383" y="45923"/>
                  </a:lnTo>
                  <a:lnTo>
                    <a:pt x="268947" y="50888"/>
                  </a:lnTo>
                  <a:lnTo>
                    <a:pt x="266941" y="59423"/>
                  </a:lnTo>
                  <a:lnTo>
                    <a:pt x="266750" y="69888"/>
                  </a:lnTo>
                  <a:lnTo>
                    <a:pt x="266827" y="83375"/>
                  </a:lnTo>
                  <a:lnTo>
                    <a:pt x="303301" y="110261"/>
                  </a:lnTo>
                  <a:lnTo>
                    <a:pt x="310756" y="107556"/>
                  </a:lnTo>
                  <a:lnTo>
                    <a:pt x="316534" y="105511"/>
                  </a:lnTo>
                  <a:lnTo>
                    <a:pt x="325348" y="95681"/>
                  </a:lnTo>
                  <a:lnTo>
                    <a:pt x="328066" y="92278"/>
                  </a:lnTo>
                  <a:lnTo>
                    <a:pt x="330784" y="88887"/>
                  </a:lnTo>
                  <a:lnTo>
                    <a:pt x="332816" y="80746"/>
                  </a:lnTo>
                  <a:close/>
                </a:path>
                <a:path w="818514" h="241300">
                  <a:moveTo>
                    <a:pt x="370814" y="143852"/>
                  </a:moveTo>
                  <a:lnTo>
                    <a:pt x="368769" y="135026"/>
                  </a:lnTo>
                  <a:lnTo>
                    <a:pt x="367423" y="128587"/>
                  </a:lnTo>
                  <a:lnTo>
                    <a:pt x="362839" y="128079"/>
                  </a:lnTo>
                  <a:lnTo>
                    <a:pt x="359791" y="127825"/>
                  </a:lnTo>
                  <a:lnTo>
                    <a:pt x="355612" y="127965"/>
                  </a:lnTo>
                  <a:lnTo>
                    <a:pt x="347446" y="128727"/>
                  </a:lnTo>
                  <a:lnTo>
                    <a:pt x="321144" y="131470"/>
                  </a:lnTo>
                  <a:lnTo>
                    <a:pt x="310553" y="132105"/>
                  </a:lnTo>
                  <a:lnTo>
                    <a:pt x="294551" y="132435"/>
                  </a:lnTo>
                  <a:lnTo>
                    <a:pt x="220522" y="132994"/>
                  </a:lnTo>
                  <a:lnTo>
                    <a:pt x="221538" y="144526"/>
                  </a:lnTo>
                  <a:lnTo>
                    <a:pt x="224586" y="148602"/>
                  </a:lnTo>
                  <a:lnTo>
                    <a:pt x="235788" y="151320"/>
                  </a:lnTo>
                  <a:lnTo>
                    <a:pt x="251726" y="153695"/>
                  </a:lnTo>
                  <a:lnTo>
                    <a:pt x="268351" y="154711"/>
                  </a:lnTo>
                  <a:lnTo>
                    <a:pt x="291426" y="156743"/>
                  </a:lnTo>
                  <a:lnTo>
                    <a:pt x="292785" y="159461"/>
                  </a:lnTo>
                  <a:lnTo>
                    <a:pt x="294474" y="162179"/>
                  </a:lnTo>
                  <a:lnTo>
                    <a:pt x="295097" y="175742"/>
                  </a:lnTo>
                  <a:lnTo>
                    <a:pt x="295198" y="178803"/>
                  </a:lnTo>
                  <a:lnTo>
                    <a:pt x="295414" y="187286"/>
                  </a:lnTo>
                  <a:lnTo>
                    <a:pt x="295833" y="193217"/>
                  </a:lnTo>
                  <a:lnTo>
                    <a:pt x="296773" y="198094"/>
                  </a:lnTo>
                  <a:lnTo>
                    <a:pt x="298551" y="204241"/>
                  </a:lnTo>
                  <a:lnTo>
                    <a:pt x="302031" y="214680"/>
                  </a:lnTo>
                  <a:lnTo>
                    <a:pt x="304825" y="219049"/>
                  </a:lnTo>
                  <a:lnTo>
                    <a:pt x="308381" y="218122"/>
                  </a:lnTo>
                  <a:lnTo>
                    <a:pt x="314159" y="212725"/>
                  </a:lnTo>
                  <a:lnTo>
                    <a:pt x="318223" y="208991"/>
                  </a:lnTo>
                  <a:lnTo>
                    <a:pt x="318566" y="202717"/>
                  </a:lnTo>
                  <a:lnTo>
                    <a:pt x="318719" y="198818"/>
                  </a:lnTo>
                  <a:lnTo>
                    <a:pt x="318566" y="194640"/>
                  </a:lnTo>
                  <a:lnTo>
                    <a:pt x="317893" y="187807"/>
                  </a:lnTo>
                  <a:lnTo>
                    <a:pt x="316687" y="177101"/>
                  </a:lnTo>
                  <a:lnTo>
                    <a:pt x="314490" y="156743"/>
                  </a:lnTo>
                  <a:lnTo>
                    <a:pt x="348030" y="153657"/>
                  </a:lnTo>
                  <a:lnTo>
                    <a:pt x="354672" y="152654"/>
                  </a:lnTo>
                  <a:lnTo>
                    <a:pt x="358990" y="151104"/>
                  </a:lnTo>
                  <a:lnTo>
                    <a:pt x="363512" y="148437"/>
                  </a:lnTo>
                  <a:lnTo>
                    <a:pt x="370814" y="143852"/>
                  </a:lnTo>
                  <a:close/>
                </a:path>
                <a:path w="818514" h="241300">
                  <a:moveTo>
                    <a:pt x="424116" y="204241"/>
                  </a:moveTo>
                  <a:lnTo>
                    <a:pt x="424065" y="196100"/>
                  </a:lnTo>
                  <a:lnTo>
                    <a:pt x="423837" y="190690"/>
                  </a:lnTo>
                  <a:lnTo>
                    <a:pt x="423202" y="178803"/>
                  </a:lnTo>
                  <a:lnTo>
                    <a:pt x="421398" y="142798"/>
                  </a:lnTo>
                  <a:lnTo>
                    <a:pt x="414909" y="97370"/>
                  </a:lnTo>
                  <a:lnTo>
                    <a:pt x="403796" y="76758"/>
                  </a:lnTo>
                  <a:lnTo>
                    <a:pt x="396252" y="81089"/>
                  </a:lnTo>
                  <a:lnTo>
                    <a:pt x="392518" y="83121"/>
                  </a:lnTo>
                  <a:lnTo>
                    <a:pt x="395579" y="99745"/>
                  </a:lnTo>
                  <a:lnTo>
                    <a:pt x="397522" y="109880"/>
                  </a:lnTo>
                  <a:lnTo>
                    <a:pt x="398424" y="117221"/>
                  </a:lnTo>
                  <a:lnTo>
                    <a:pt x="398335" y="128727"/>
                  </a:lnTo>
                  <a:lnTo>
                    <a:pt x="396938" y="159804"/>
                  </a:lnTo>
                  <a:lnTo>
                    <a:pt x="372503" y="163537"/>
                  </a:lnTo>
                  <a:lnTo>
                    <a:pt x="342633" y="167627"/>
                  </a:lnTo>
                  <a:lnTo>
                    <a:pt x="337134" y="168656"/>
                  </a:lnTo>
                  <a:lnTo>
                    <a:pt x="332981" y="169811"/>
                  </a:lnTo>
                  <a:lnTo>
                    <a:pt x="326707" y="171678"/>
                  </a:lnTo>
                  <a:lnTo>
                    <a:pt x="327380" y="177101"/>
                  </a:lnTo>
                  <a:lnTo>
                    <a:pt x="348081" y="186258"/>
                  </a:lnTo>
                  <a:lnTo>
                    <a:pt x="367423" y="185585"/>
                  </a:lnTo>
                  <a:lnTo>
                    <a:pt x="388112" y="182194"/>
                  </a:lnTo>
                  <a:lnTo>
                    <a:pt x="393877" y="180162"/>
                  </a:lnTo>
                  <a:lnTo>
                    <a:pt x="397268" y="178803"/>
                  </a:lnTo>
                  <a:lnTo>
                    <a:pt x="398297" y="181178"/>
                  </a:lnTo>
                  <a:lnTo>
                    <a:pt x="396976" y="187071"/>
                  </a:lnTo>
                  <a:lnTo>
                    <a:pt x="395236" y="196100"/>
                  </a:lnTo>
                  <a:lnTo>
                    <a:pt x="396938" y="207632"/>
                  </a:lnTo>
                  <a:lnTo>
                    <a:pt x="398970" y="218160"/>
                  </a:lnTo>
                  <a:lnTo>
                    <a:pt x="411518" y="223583"/>
                  </a:lnTo>
                  <a:lnTo>
                    <a:pt x="418985" y="217474"/>
                  </a:lnTo>
                  <a:lnTo>
                    <a:pt x="423392" y="213410"/>
                  </a:lnTo>
                  <a:lnTo>
                    <a:pt x="423760" y="208991"/>
                  </a:lnTo>
                  <a:lnTo>
                    <a:pt x="424116" y="204241"/>
                  </a:lnTo>
                  <a:close/>
                </a:path>
                <a:path w="818514" h="241300">
                  <a:moveTo>
                    <a:pt x="624916" y="199491"/>
                  </a:moveTo>
                  <a:lnTo>
                    <a:pt x="620509" y="192366"/>
                  </a:lnTo>
                  <a:lnTo>
                    <a:pt x="617562" y="187960"/>
                  </a:lnTo>
                  <a:lnTo>
                    <a:pt x="617118" y="187286"/>
                  </a:lnTo>
                  <a:lnTo>
                    <a:pt x="611860" y="186601"/>
                  </a:lnTo>
                  <a:lnTo>
                    <a:pt x="608380" y="186220"/>
                  </a:lnTo>
                  <a:lnTo>
                    <a:pt x="603821" y="186131"/>
                  </a:lnTo>
                  <a:lnTo>
                    <a:pt x="595083" y="186359"/>
                  </a:lnTo>
                  <a:lnTo>
                    <a:pt x="542480" y="187960"/>
                  </a:lnTo>
                  <a:lnTo>
                    <a:pt x="535355" y="167944"/>
                  </a:lnTo>
                  <a:lnTo>
                    <a:pt x="528904" y="148602"/>
                  </a:lnTo>
                  <a:lnTo>
                    <a:pt x="530606" y="144868"/>
                  </a:lnTo>
                  <a:lnTo>
                    <a:pt x="532980" y="141478"/>
                  </a:lnTo>
                  <a:lnTo>
                    <a:pt x="549605" y="141478"/>
                  </a:lnTo>
                  <a:lnTo>
                    <a:pt x="558419" y="132994"/>
                  </a:lnTo>
                  <a:lnTo>
                    <a:pt x="566902" y="124510"/>
                  </a:lnTo>
                  <a:lnTo>
                    <a:pt x="566750" y="121805"/>
                  </a:lnTo>
                  <a:lnTo>
                    <a:pt x="565556" y="101447"/>
                  </a:lnTo>
                  <a:lnTo>
                    <a:pt x="562800" y="62077"/>
                  </a:lnTo>
                  <a:lnTo>
                    <a:pt x="557745" y="30873"/>
                  </a:lnTo>
                  <a:lnTo>
                    <a:pt x="555701" y="25450"/>
                  </a:lnTo>
                  <a:lnTo>
                    <a:pt x="548589" y="30200"/>
                  </a:lnTo>
                  <a:lnTo>
                    <a:pt x="547560" y="31229"/>
                  </a:lnTo>
                  <a:lnTo>
                    <a:pt x="547560" y="116027"/>
                  </a:lnTo>
                  <a:lnTo>
                    <a:pt x="534339" y="121805"/>
                  </a:lnTo>
                  <a:lnTo>
                    <a:pt x="517029" y="119761"/>
                  </a:lnTo>
                  <a:lnTo>
                    <a:pt x="508889" y="119087"/>
                  </a:lnTo>
                  <a:lnTo>
                    <a:pt x="501091" y="117386"/>
                  </a:lnTo>
                  <a:lnTo>
                    <a:pt x="495655" y="113322"/>
                  </a:lnTo>
                  <a:lnTo>
                    <a:pt x="496671" y="106870"/>
                  </a:lnTo>
                  <a:lnTo>
                    <a:pt x="497357" y="101447"/>
                  </a:lnTo>
                  <a:lnTo>
                    <a:pt x="498716" y="92964"/>
                  </a:lnTo>
                  <a:lnTo>
                    <a:pt x="519404" y="94653"/>
                  </a:lnTo>
                  <a:lnTo>
                    <a:pt x="539762" y="96697"/>
                  </a:lnTo>
                  <a:lnTo>
                    <a:pt x="541794" y="98056"/>
                  </a:lnTo>
                  <a:lnTo>
                    <a:pt x="543839" y="100088"/>
                  </a:lnTo>
                  <a:lnTo>
                    <a:pt x="545185" y="107886"/>
                  </a:lnTo>
                  <a:lnTo>
                    <a:pt x="547560" y="116027"/>
                  </a:lnTo>
                  <a:lnTo>
                    <a:pt x="547560" y="31229"/>
                  </a:lnTo>
                  <a:lnTo>
                    <a:pt x="546214" y="32575"/>
                  </a:lnTo>
                  <a:lnTo>
                    <a:pt x="543839" y="43091"/>
                  </a:lnTo>
                  <a:lnTo>
                    <a:pt x="543496" y="56324"/>
                  </a:lnTo>
                  <a:lnTo>
                    <a:pt x="543153" y="78714"/>
                  </a:lnTo>
                  <a:lnTo>
                    <a:pt x="521106" y="76682"/>
                  </a:lnTo>
                  <a:lnTo>
                    <a:pt x="492264" y="41389"/>
                  </a:lnTo>
                  <a:lnTo>
                    <a:pt x="484797" y="28841"/>
                  </a:lnTo>
                  <a:lnTo>
                    <a:pt x="480047" y="30873"/>
                  </a:lnTo>
                  <a:lnTo>
                    <a:pt x="476999" y="31889"/>
                  </a:lnTo>
                  <a:lnTo>
                    <a:pt x="476326" y="40716"/>
                  </a:lnTo>
                  <a:lnTo>
                    <a:pt x="475932" y="46278"/>
                  </a:lnTo>
                  <a:lnTo>
                    <a:pt x="475767" y="52120"/>
                  </a:lnTo>
                  <a:lnTo>
                    <a:pt x="475792" y="62077"/>
                  </a:lnTo>
                  <a:lnTo>
                    <a:pt x="475919" y="73621"/>
                  </a:lnTo>
                  <a:lnTo>
                    <a:pt x="476034" y="96697"/>
                  </a:lnTo>
                  <a:lnTo>
                    <a:pt x="487857" y="137401"/>
                  </a:lnTo>
                  <a:lnTo>
                    <a:pt x="511606" y="141478"/>
                  </a:lnTo>
                  <a:lnTo>
                    <a:pt x="515340" y="144868"/>
                  </a:lnTo>
                  <a:lnTo>
                    <a:pt x="514654" y="152679"/>
                  </a:lnTo>
                  <a:lnTo>
                    <a:pt x="514654" y="165227"/>
                  </a:lnTo>
                  <a:lnTo>
                    <a:pt x="516356" y="175412"/>
                  </a:lnTo>
                  <a:lnTo>
                    <a:pt x="518388" y="187286"/>
                  </a:lnTo>
                  <a:lnTo>
                    <a:pt x="486841" y="187286"/>
                  </a:lnTo>
                  <a:lnTo>
                    <a:pt x="440016" y="192366"/>
                  </a:lnTo>
                  <a:lnTo>
                    <a:pt x="441032" y="199491"/>
                  </a:lnTo>
                  <a:lnTo>
                    <a:pt x="441718" y="204927"/>
                  </a:lnTo>
                  <a:lnTo>
                    <a:pt x="488200" y="211709"/>
                  </a:lnTo>
                  <a:lnTo>
                    <a:pt x="535114" y="214998"/>
                  </a:lnTo>
                  <a:lnTo>
                    <a:pt x="562025" y="216420"/>
                  </a:lnTo>
                  <a:lnTo>
                    <a:pt x="579081" y="216242"/>
                  </a:lnTo>
                  <a:lnTo>
                    <a:pt x="611009" y="213410"/>
                  </a:lnTo>
                  <a:lnTo>
                    <a:pt x="619823" y="210350"/>
                  </a:lnTo>
                  <a:lnTo>
                    <a:pt x="621868" y="205600"/>
                  </a:lnTo>
                  <a:lnTo>
                    <a:pt x="624916" y="199491"/>
                  </a:lnTo>
                  <a:close/>
                </a:path>
                <a:path w="818514" h="241300">
                  <a:moveTo>
                    <a:pt x="786066" y="77012"/>
                  </a:moveTo>
                  <a:lnTo>
                    <a:pt x="741286" y="72948"/>
                  </a:lnTo>
                  <a:lnTo>
                    <a:pt x="702945" y="72948"/>
                  </a:lnTo>
                  <a:lnTo>
                    <a:pt x="701929" y="63449"/>
                  </a:lnTo>
                  <a:lnTo>
                    <a:pt x="695236" y="25196"/>
                  </a:lnTo>
                  <a:lnTo>
                    <a:pt x="689711" y="10858"/>
                  </a:lnTo>
                  <a:lnTo>
                    <a:pt x="682929" y="0"/>
                  </a:lnTo>
                  <a:lnTo>
                    <a:pt x="678853" y="6451"/>
                  </a:lnTo>
                  <a:lnTo>
                    <a:pt x="677722" y="8801"/>
                  </a:lnTo>
                  <a:lnTo>
                    <a:pt x="677418" y="13779"/>
                  </a:lnTo>
                  <a:lnTo>
                    <a:pt x="677976" y="24765"/>
                  </a:lnTo>
                  <a:lnTo>
                    <a:pt x="679538" y="46824"/>
                  </a:lnTo>
                  <a:lnTo>
                    <a:pt x="679881" y="47498"/>
                  </a:lnTo>
                  <a:lnTo>
                    <a:pt x="679881" y="51904"/>
                  </a:lnTo>
                  <a:lnTo>
                    <a:pt x="680554" y="62090"/>
                  </a:lnTo>
                  <a:lnTo>
                    <a:pt x="680897" y="70904"/>
                  </a:lnTo>
                  <a:lnTo>
                    <a:pt x="683602" y="83464"/>
                  </a:lnTo>
                  <a:lnTo>
                    <a:pt x="684631" y="87198"/>
                  </a:lnTo>
                  <a:lnTo>
                    <a:pt x="691413" y="93306"/>
                  </a:lnTo>
                  <a:lnTo>
                    <a:pt x="695147" y="94322"/>
                  </a:lnTo>
                  <a:lnTo>
                    <a:pt x="708037" y="96012"/>
                  </a:lnTo>
                  <a:lnTo>
                    <a:pt x="717194" y="95681"/>
                  </a:lnTo>
                  <a:lnTo>
                    <a:pt x="752081" y="95643"/>
                  </a:lnTo>
                  <a:lnTo>
                    <a:pt x="762673" y="95427"/>
                  </a:lnTo>
                  <a:lnTo>
                    <a:pt x="769239" y="94818"/>
                  </a:lnTo>
                  <a:lnTo>
                    <a:pt x="775716" y="93637"/>
                  </a:lnTo>
                  <a:lnTo>
                    <a:pt x="786066" y="91605"/>
                  </a:lnTo>
                  <a:lnTo>
                    <a:pt x="786066" y="77012"/>
                  </a:lnTo>
                  <a:close/>
                </a:path>
                <a:path w="818514" h="241300">
                  <a:moveTo>
                    <a:pt x="811504" y="131305"/>
                  </a:moveTo>
                  <a:lnTo>
                    <a:pt x="811174" y="127901"/>
                  </a:lnTo>
                  <a:lnTo>
                    <a:pt x="810488" y="120103"/>
                  </a:lnTo>
                  <a:lnTo>
                    <a:pt x="747395" y="119761"/>
                  </a:lnTo>
                  <a:lnTo>
                    <a:pt x="688187" y="119976"/>
                  </a:lnTo>
                  <a:lnTo>
                    <a:pt x="649338" y="122821"/>
                  </a:lnTo>
                  <a:lnTo>
                    <a:pt x="639508" y="138087"/>
                  </a:lnTo>
                  <a:lnTo>
                    <a:pt x="644588" y="140462"/>
                  </a:lnTo>
                  <a:lnTo>
                    <a:pt x="648855" y="141478"/>
                  </a:lnTo>
                  <a:lnTo>
                    <a:pt x="658291" y="142201"/>
                  </a:lnTo>
                  <a:lnTo>
                    <a:pt x="721601" y="144195"/>
                  </a:lnTo>
                  <a:lnTo>
                    <a:pt x="765162" y="144729"/>
                  </a:lnTo>
                  <a:lnTo>
                    <a:pt x="774420" y="144640"/>
                  </a:lnTo>
                  <a:lnTo>
                    <a:pt x="796582" y="143852"/>
                  </a:lnTo>
                  <a:lnTo>
                    <a:pt x="802690" y="140462"/>
                  </a:lnTo>
                  <a:lnTo>
                    <a:pt x="806754" y="138430"/>
                  </a:lnTo>
                  <a:lnTo>
                    <a:pt x="810488" y="135369"/>
                  </a:lnTo>
                  <a:lnTo>
                    <a:pt x="811504" y="131305"/>
                  </a:lnTo>
                  <a:close/>
                </a:path>
                <a:path w="818514" h="241300">
                  <a:moveTo>
                    <a:pt x="818299" y="216801"/>
                  </a:moveTo>
                  <a:lnTo>
                    <a:pt x="814578" y="214934"/>
                  </a:lnTo>
                  <a:lnTo>
                    <a:pt x="808774" y="212026"/>
                  </a:lnTo>
                  <a:lnTo>
                    <a:pt x="802690" y="211416"/>
                  </a:lnTo>
                  <a:lnTo>
                    <a:pt x="789482" y="211886"/>
                  </a:lnTo>
                  <a:lnTo>
                    <a:pt x="764692" y="213410"/>
                  </a:lnTo>
                  <a:lnTo>
                    <a:pt x="726605" y="214845"/>
                  </a:lnTo>
                  <a:lnTo>
                    <a:pt x="713803" y="189992"/>
                  </a:lnTo>
                  <a:lnTo>
                    <a:pt x="710412" y="176758"/>
                  </a:lnTo>
                  <a:lnTo>
                    <a:pt x="705586" y="162039"/>
                  </a:lnTo>
                  <a:lnTo>
                    <a:pt x="702398" y="155638"/>
                  </a:lnTo>
                  <a:lnTo>
                    <a:pt x="699389" y="156248"/>
                  </a:lnTo>
                  <a:lnTo>
                    <a:pt x="695147" y="162509"/>
                  </a:lnTo>
                  <a:lnTo>
                    <a:pt x="693978" y="164719"/>
                  </a:lnTo>
                  <a:lnTo>
                    <a:pt x="693445" y="168744"/>
                  </a:lnTo>
                  <a:lnTo>
                    <a:pt x="693420" y="177546"/>
                  </a:lnTo>
                  <a:lnTo>
                    <a:pt x="693699" y="189992"/>
                  </a:lnTo>
                  <a:lnTo>
                    <a:pt x="693826" y="203555"/>
                  </a:lnTo>
                  <a:lnTo>
                    <a:pt x="710412" y="239534"/>
                  </a:lnTo>
                  <a:lnTo>
                    <a:pt x="721182" y="241147"/>
                  </a:lnTo>
                  <a:lnTo>
                    <a:pt x="734745" y="240957"/>
                  </a:lnTo>
                  <a:lnTo>
                    <a:pt x="785164" y="239382"/>
                  </a:lnTo>
                  <a:lnTo>
                    <a:pt x="816940" y="233426"/>
                  </a:lnTo>
                  <a:lnTo>
                    <a:pt x="818299" y="2168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56471" y="3667857"/>
              <a:ext cx="394982" cy="2436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369024" y="3656324"/>
              <a:ext cx="1700530" cy="261620"/>
            </a:xfrm>
            <a:custGeom>
              <a:avLst/>
              <a:gdLst/>
              <a:ahLst/>
              <a:cxnLst/>
              <a:rect l="l" t="t" r="r" b="b"/>
              <a:pathLst>
                <a:path w="1700529" h="261620">
                  <a:moveTo>
                    <a:pt x="119075" y="176771"/>
                  </a:moveTo>
                  <a:lnTo>
                    <a:pt x="115341" y="164896"/>
                  </a:lnTo>
                  <a:lnTo>
                    <a:pt x="104482" y="158102"/>
                  </a:lnTo>
                  <a:lnTo>
                    <a:pt x="93903" y="151993"/>
                  </a:lnTo>
                  <a:lnTo>
                    <a:pt x="77419" y="142481"/>
                  </a:lnTo>
                  <a:lnTo>
                    <a:pt x="63525" y="133642"/>
                  </a:lnTo>
                  <a:lnTo>
                    <a:pt x="58407" y="128282"/>
                  </a:lnTo>
                  <a:lnTo>
                    <a:pt x="57670" y="123164"/>
                  </a:lnTo>
                  <a:lnTo>
                    <a:pt x="57670" y="117729"/>
                  </a:lnTo>
                  <a:lnTo>
                    <a:pt x="60045" y="111620"/>
                  </a:lnTo>
                  <a:lnTo>
                    <a:pt x="66154" y="108915"/>
                  </a:lnTo>
                  <a:lnTo>
                    <a:pt x="82092" y="108915"/>
                  </a:lnTo>
                  <a:lnTo>
                    <a:pt x="85826" y="105524"/>
                  </a:lnTo>
                  <a:lnTo>
                    <a:pt x="89560" y="101790"/>
                  </a:lnTo>
                  <a:lnTo>
                    <a:pt x="88201" y="91274"/>
                  </a:lnTo>
                  <a:lnTo>
                    <a:pt x="83794" y="88900"/>
                  </a:lnTo>
                  <a:lnTo>
                    <a:pt x="80149" y="87325"/>
                  </a:lnTo>
                  <a:lnTo>
                    <a:pt x="74968" y="86537"/>
                  </a:lnTo>
                  <a:lnTo>
                    <a:pt x="64706" y="86296"/>
                  </a:lnTo>
                  <a:lnTo>
                    <a:pt x="26873" y="86487"/>
                  </a:lnTo>
                  <a:lnTo>
                    <a:pt x="16497" y="86842"/>
                  </a:lnTo>
                  <a:lnTo>
                    <a:pt x="11023" y="87668"/>
                  </a:lnTo>
                  <a:lnTo>
                    <a:pt x="6781" y="89230"/>
                  </a:lnTo>
                  <a:lnTo>
                    <a:pt x="0" y="91605"/>
                  </a:lnTo>
                  <a:lnTo>
                    <a:pt x="673" y="98056"/>
                  </a:lnTo>
                  <a:lnTo>
                    <a:pt x="1016" y="102120"/>
                  </a:lnTo>
                  <a:lnTo>
                    <a:pt x="8813" y="105524"/>
                  </a:lnTo>
                  <a:lnTo>
                    <a:pt x="37655" y="112306"/>
                  </a:lnTo>
                  <a:lnTo>
                    <a:pt x="40030" y="113322"/>
                  </a:lnTo>
                  <a:lnTo>
                    <a:pt x="40500" y="114388"/>
                  </a:lnTo>
                  <a:lnTo>
                    <a:pt x="39941" y="118071"/>
                  </a:lnTo>
                  <a:lnTo>
                    <a:pt x="37744" y="127355"/>
                  </a:lnTo>
                  <a:lnTo>
                    <a:pt x="33248" y="145211"/>
                  </a:lnTo>
                  <a:lnTo>
                    <a:pt x="28917" y="163931"/>
                  </a:lnTo>
                  <a:lnTo>
                    <a:pt x="26885" y="172770"/>
                  </a:lnTo>
                  <a:lnTo>
                    <a:pt x="25463" y="179235"/>
                  </a:lnTo>
                  <a:lnTo>
                    <a:pt x="23749" y="188302"/>
                  </a:lnTo>
                  <a:lnTo>
                    <a:pt x="26797" y="191020"/>
                  </a:lnTo>
                  <a:lnTo>
                    <a:pt x="29857" y="194754"/>
                  </a:lnTo>
                  <a:lnTo>
                    <a:pt x="41046" y="194754"/>
                  </a:lnTo>
                  <a:lnTo>
                    <a:pt x="44437" y="187452"/>
                  </a:lnTo>
                  <a:lnTo>
                    <a:pt x="46443" y="182956"/>
                  </a:lnTo>
                  <a:lnTo>
                    <a:pt x="47701" y="178866"/>
                  </a:lnTo>
                  <a:lnTo>
                    <a:pt x="48780" y="172834"/>
                  </a:lnTo>
                  <a:lnTo>
                    <a:pt x="50203" y="162521"/>
                  </a:lnTo>
                  <a:lnTo>
                    <a:pt x="52247" y="151993"/>
                  </a:lnTo>
                  <a:lnTo>
                    <a:pt x="54952" y="151993"/>
                  </a:lnTo>
                  <a:lnTo>
                    <a:pt x="72936" y="166255"/>
                  </a:lnTo>
                  <a:lnTo>
                    <a:pt x="81902" y="172770"/>
                  </a:lnTo>
                  <a:lnTo>
                    <a:pt x="87376" y="176466"/>
                  </a:lnTo>
                  <a:lnTo>
                    <a:pt x="91617" y="178701"/>
                  </a:lnTo>
                  <a:lnTo>
                    <a:pt x="96850" y="180835"/>
                  </a:lnTo>
                  <a:lnTo>
                    <a:pt x="105511" y="184226"/>
                  </a:lnTo>
                  <a:lnTo>
                    <a:pt x="111950" y="180505"/>
                  </a:lnTo>
                  <a:lnTo>
                    <a:pt x="119075" y="176771"/>
                  </a:lnTo>
                  <a:close/>
                </a:path>
                <a:path w="1700529" h="261620">
                  <a:moveTo>
                    <a:pt x="193040" y="218160"/>
                  </a:moveTo>
                  <a:lnTo>
                    <a:pt x="191236" y="177088"/>
                  </a:lnTo>
                  <a:lnTo>
                    <a:pt x="185229" y="129946"/>
                  </a:lnTo>
                  <a:lnTo>
                    <a:pt x="182219" y="106006"/>
                  </a:lnTo>
                  <a:lnTo>
                    <a:pt x="180251" y="92417"/>
                  </a:lnTo>
                  <a:lnTo>
                    <a:pt x="178435" y="84099"/>
                  </a:lnTo>
                  <a:lnTo>
                    <a:pt x="175907" y="75996"/>
                  </a:lnTo>
                  <a:lnTo>
                    <a:pt x="171665" y="63106"/>
                  </a:lnTo>
                  <a:lnTo>
                    <a:pt x="158775" y="63106"/>
                  </a:lnTo>
                  <a:lnTo>
                    <a:pt x="157746" y="67856"/>
                  </a:lnTo>
                  <a:lnTo>
                    <a:pt x="158775" y="78041"/>
                  </a:lnTo>
                  <a:lnTo>
                    <a:pt x="160159" y="88226"/>
                  </a:lnTo>
                  <a:lnTo>
                    <a:pt x="161023" y="99796"/>
                  </a:lnTo>
                  <a:lnTo>
                    <a:pt x="161683" y="120065"/>
                  </a:lnTo>
                  <a:lnTo>
                    <a:pt x="162496" y="156413"/>
                  </a:lnTo>
                  <a:lnTo>
                    <a:pt x="163080" y="177088"/>
                  </a:lnTo>
                  <a:lnTo>
                    <a:pt x="166230" y="221208"/>
                  </a:lnTo>
                  <a:lnTo>
                    <a:pt x="178155" y="232371"/>
                  </a:lnTo>
                  <a:lnTo>
                    <a:pt x="182105" y="230225"/>
                  </a:lnTo>
                  <a:lnTo>
                    <a:pt x="187947" y="223926"/>
                  </a:lnTo>
                  <a:lnTo>
                    <a:pt x="193040" y="218160"/>
                  </a:lnTo>
                  <a:close/>
                </a:path>
                <a:path w="1700529" h="261620">
                  <a:moveTo>
                    <a:pt x="304990" y="70231"/>
                  </a:moveTo>
                  <a:lnTo>
                    <a:pt x="272427" y="62433"/>
                  </a:lnTo>
                  <a:lnTo>
                    <a:pt x="249224" y="60185"/>
                  </a:lnTo>
                  <a:lnTo>
                    <a:pt x="235445" y="58699"/>
                  </a:lnTo>
                  <a:lnTo>
                    <a:pt x="228663" y="57683"/>
                  </a:lnTo>
                  <a:lnTo>
                    <a:pt x="223913" y="59042"/>
                  </a:lnTo>
                  <a:lnTo>
                    <a:pt x="223227" y="62776"/>
                  </a:lnTo>
                  <a:lnTo>
                    <a:pt x="221869" y="68199"/>
                  </a:lnTo>
                  <a:lnTo>
                    <a:pt x="223570" y="71589"/>
                  </a:lnTo>
                  <a:lnTo>
                    <a:pt x="260718" y="82283"/>
                  </a:lnTo>
                  <a:lnTo>
                    <a:pt x="295833" y="85839"/>
                  </a:lnTo>
                  <a:lnTo>
                    <a:pt x="301256" y="84480"/>
                  </a:lnTo>
                  <a:lnTo>
                    <a:pt x="302958" y="79400"/>
                  </a:lnTo>
                  <a:lnTo>
                    <a:pt x="304990" y="70231"/>
                  </a:lnTo>
                  <a:close/>
                </a:path>
                <a:path w="1700529" h="261620">
                  <a:moveTo>
                    <a:pt x="315849" y="107556"/>
                  </a:moveTo>
                  <a:lnTo>
                    <a:pt x="312788" y="102463"/>
                  </a:lnTo>
                  <a:lnTo>
                    <a:pt x="300583" y="98729"/>
                  </a:lnTo>
                  <a:lnTo>
                    <a:pt x="275767" y="99733"/>
                  </a:lnTo>
                  <a:lnTo>
                    <a:pt x="256476" y="100088"/>
                  </a:lnTo>
                  <a:lnTo>
                    <a:pt x="215823" y="102768"/>
                  </a:lnTo>
                  <a:lnTo>
                    <a:pt x="208305" y="107556"/>
                  </a:lnTo>
                  <a:lnTo>
                    <a:pt x="211010" y="118414"/>
                  </a:lnTo>
                  <a:lnTo>
                    <a:pt x="256476" y="125539"/>
                  </a:lnTo>
                  <a:lnTo>
                    <a:pt x="289064" y="126492"/>
                  </a:lnTo>
                  <a:lnTo>
                    <a:pt x="306006" y="125539"/>
                  </a:lnTo>
                  <a:lnTo>
                    <a:pt x="312775" y="121526"/>
                  </a:lnTo>
                  <a:lnTo>
                    <a:pt x="314833" y="113322"/>
                  </a:lnTo>
                  <a:lnTo>
                    <a:pt x="315849" y="107556"/>
                  </a:lnTo>
                  <a:close/>
                </a:path>
                <a:path w="1700529" h="261620">
                  <a:moveTo>
                    <a:pt x="387045" y="180835"/>
                  </a:moveTo>
                  <a:lnTo>
                    <a:pt x="386791" y="172694"/>
                  </a:lnTo>
                  <a:lnTo>
                    <a:pt x="386753" y="171335"/>
                  </a:lnTo>
                  <a:lnTo>
                    <a:pt x="386054" y="154711"/>
                  </a:lnTo>
                  <a:lnTo>
                    <a:pt x="385737" y="146913"/>
                  </a:lnTo>
                  <a:lnTo>
                    <a:pt x="383705" y="124853"/>
                  </a:lnTo>
                  <a:lnTo>
                    <a:pt x="380987" y="107213"/>
                  </a:lnTo>
                  <a:lnTo>
                    <a:pt x="379628" y="102806"/>
                  </a:lnTo>
                  <a:lnTo>
                    <a:pt x="378269" y="97713"/>
                  </a:lnTo>
                  <a:lnTo>
                    <a:pt x="361302" y="97713"/>
                  </a:lnTo>
                  <a:lnTo>
                    <a:pt x="362661" y="133337"/>
                  </a:lnTo>
                  <a:lnTo>
                    <a:pt x="361302" y="133451"/>
                  </a:lnTo>
                  <a:lnTo>
                    <a:pt x="361302" y="154711"/>
                  </a:lnTo>
                  <a:lnTo>
                    <a:pt x="361251" y="164896"/>
                  </a:lnTo>
                  <a:lnTo>
                    <a:pt x="360972" y="170319"/>
                  </a:lnTo>
                  <a:lnTo>
                    <a:pt x="360286" y="172694"/>
                  </a:lnTo>
                  <a:lnTo>
                    <a:pt x="357238" y="168287"/>
                  </a:lnTo>
                  <a:lnTo>
                    <a:pt x="354520" y="164896"/>
                  </a:lnTo>
                  <a:lnTo>
                    <a:pt x="345020" y="163195"/>
                  </a:lnTo>
                  <a:lnTo>
                    <a:pt x="309067" y="164896"/>
                  </a:lnTo>
                  <a:lnTo>
                    <a:pt x="308381" y="163195"/>
                  </a:lnTo>
                  <a:lnTo>
                    <a:pt x="307708" y="161505"/>
                  </a:lnTo>
                  <a:lnTo>
                    <a:pt x="307365" y="160477"/>
                  </a:lnTo>
                  <a:lnTo>
                    <a:pt x="309397" y="159131"/>
                  </a:lnTo>
                  <a:lnTo>
                    <a:pt x="314833" y="158102"/>
                  </a:lnTo>
                  <a:lnTo>
                    <a:pt x="323646" y="157086"/>
                  </a:lnTo>
                  <a:lnTo>
                    <a:pt x="330441" y="157086"/>
                  </a:lnTo>
                  <a:lnTo>
                    <a:pt x="349135" y="156413"/>
                  </a:lnTo>
                  <a:lnTo>
                    <a:pt x="353479" y="156133"/>
                  </a:lnTo>
                  <a:lnTo>
                    <a:pt x="357911" y="155727"/>
                  </a:lnTo>
                  <a:lnTo>
                    <a:pt x="361302" y="154711"/>
                  </a:lnTo>
                  <a:lnTo>
                    <a:pt x="361302" y="133451"/>
                  </a:lnTo>
                  <a:lnTo>
                    <a:pt x="322630" y="136753"/>
                  </a:lnTo>
                  <a:lnTo>
                    <a:pt x="297192" y="163195"/>
                  </a:lnTo>
                  <a:lnTo>
                    <a:pt x="292773" y="163195"/>
                  </a:lnTo>
                  <a:lnTo>
                    <a:pt x="289496" y="160820"/>
                  </a:lnTo>
                  <a:lnTo>
                    <a:pt x="279209" y="153352"/>
                  </a:lnTo>
                  <a:lnTo>
                    <a:pt x="278193" y="152577"/>
                  </a:lnTo>
                  <a:lnTo>
                    <a:pt x="278193" y="177787"/>
                  </a:lnTo>
                  <a:lnTo>
                    <a:pt x="278193" y="198818"/>
                  </a:lnTo>
                  <a:lnTo>
                    <a:pt x="266319" y="197129"/>
                  </a:lnTo>
                  <a:lnTo>
                    <a:pt x="257835" y="195770"/>
                  </a:lnTo>
                  <a:lnTo>
                    <a:pt x="246634" y="187629"/>
                  </a:lnTo>
                  <a:lnTo>
                    <a:pt x="246634" y="179146"/>
                  </a:lnTo>
                  <a:lnTo>
                    <a:pt x="252069" y="169976"/>
                  </a:lnTo>
                  <a:lnTo>
                    <a:pt x="257835" y="161163"/>
                  </a:lnTo>
                  <a:lnTo>
                    <a:pt x="269367" y="160820"/>
                  </a:lnTo>
                  <a:lnTo>
                    <a:pt x="278193" y="177787"/>
                  </a:lnTo>
                  <a:lnTo>
                    <a:pt x="278193" y="152577"/>
                  </a:lnTo>
                  <a:lnTo>
                    <a:pt x="269024" y="145554"/>
                  </a:lnTo>
                  <a:lnTo>
                    <a:pt x="245960" y="141147"/>
                  </a:lnTo>
                  <a:lnTo>
                    <a:pt x="239052" y="150939"/>
                  </a:lnTo>
                  <a:lnTo>
                    <a:pt x="229666" y="192659"/>
                  </a:lnTo>
                  <a:lnTo>
                    <a:pt x="230289" y="197485"/>
                  </a:lnTo>
                  <a:lnTo>
                    <a:pt x="273100" y="217817"/>
                  </a:lnTo>
                  <a:lnTo>
                    <a:pt x="278866" y="217817"/>
                  </a:lnTo>
                  <a:lnTo>
                    <a:pt x="291084" y="210019"/>
                  </a:lnTo>
                  <a:lnTo>
                    <a:pt x="297484" y="198818"/>
                  </a:lnTo>
                  <a:lnTo>
                    <a:pt x="297865" y="198145"/>
                  </a:lnTo>
                  <a:lnTo>
                    <a:pt x="296506" y="193052"/>
                  </a:lnTo>
                  <a:lnTo>
                    <a:pt x="294817" y="184912"/>
                  </a:lnTo>
                  <a:lnTo>
                    <a:pt x="337019" y="184873"/>
                  </a:lnTo>
                  <a:lnTo>
                    <a:pt x="359956" y="180835"/>
                  </a:lnTo>
                  <a:lnTo>
                    <a:pt x="361645" y="183210"/>
                  </a:lnTo>
                  <a:lnTo>
                    <a:pt x="361302" y="191020"/>
                  </a:lnTo>
                  <a:lnTo>
                    <a:pt x="359956" y="207302"/>
                  </a:lnTo>
                  <a:lnTo>
                    <a:pt x="363004" y="219176"/>
                  </a:lnTo>
                  <a:lnTo>
                    <a:pt x="368769" y="222567"/>
                  </a:lnTo>
                  <a:lnTo>
                    <a:pt x="374535" y="226301"/>
                  </a:lnTo>
                  <a:lnTo>
                    <a:pt x="377596" y="225628"/>
                  </a:lnTo>
                  <a:lnTo>
                    <a:pt x="381660" y="221208"/>
                  </a:lnTo>
                  <a:lnTo>
                    <a:pt x="384035" y="217817"/>
                  </a:lnTo>
                  <a:lnTo>
                    <a:pt x="386080" y="210693"/>
                  </a:lnTo>
                  <a:lnTo>
                    <a:pt x="386943" y="198818"/>
                  </a:lnTo>
                  <a:lnTo>
                    <a:pt x="387045" y="180835"/>
                  </a:lnTo>
                  <a:close/>
                </a:path>
                <a:path w="1700529" h="261620">
                  <a:moveTo>
                    <a:pt x="449516" y="220535"/>
                  </a:moveTo>
                  <a:lnTo>
                    <a:pt x="446265" y="168262"/>
                  </a:lnTo>
                  <a:lnTo>
                    <a:pt x="440524" y="114300"/>
                  </a:lnTo>
                  <a:lnTo>
                    <a:pt x="432219" y="74650"/>
                  </a:lnTo>
                  <a:lnTo>
                    <a:pt x="421690" y="74650"/>
                  </a:lnTo>
                  <a:lnTo>
                    <a:pt x="420001" y="77698"/>
                  </a:lnTo>
                  <a:lnTo>
                    <a:pt x="418071" y="81673"/>
                  </a:lnTo>
                  <a:lnTo>
                    <a:pt x="417322" y="90462"/>
                  </a:lnTo>
                  <a:lnTo>
                    <a:pt x="417664" y="110756"/>
                  </a:lnTo>
                  <a:lnTo>
                    <a:pt x="418985" y="149288"/>
                  </a:lnTo>
                  <a:lnTo>
                    <a:pt x="420408" y="187833"/>
                  </a:lnTo>
                  <a:lnTo>
                    <a:pt x="428815" y="230378"/>
                  </a:lnTo>
                  <a:lnTo>
                    <a:pt x="440359" y="232410"/>
                  </a:lnTo>
                  <a:lnTo>
                    <a:pt x="445109" y="226301"/>
                  </a:lnTo>
                  <a:lnTo>
                    <a:pt x="449516" y="220535"/>
                  </a:lnTo>
                  <a:close/>
                </a:path>
                <a:path w="1700529" h="261620">
                  <a:moveTo>
                    <a:pt x="601840" y="167601"/>
                  </a:moveTo>
                  <a:lnTo>
                    <a:pt x="601827" y="167246"/>
                  </a:lnTo>
                  <a:lnTo>
                    <a:pt x="599122" y="165227"/>
                  </a:lnTo>
                  <a:lnTo>
                    <a:pt x="591997" y="166255"/>
                  </a:lnTo>
                  <a:lnTo>
                    <a:pt x="586384" y="166839"/>
                  </a:lnTo>
                  <a:lnTo>
                    <a:pt x="581355" y="167144"/>
                  </a:lnTo>
                  <a:lnTo>
                    <a:pt x="574116" y="167246"/>
                  </a:lnTo>
                  <a:lnTo>
                    <a:pt x="561809" y="167271"/>
                  </a:lnTo>
                  <a:lnTo>
                    <a:pt x="542467" y="167601"/>
                  </a:lnTo>
                  <a:lnTo>
                    <a:pt x="538403" y="154711"/>
                  </a:lnTo>
                  <a:lnTo>
                    <a:pt x="534670" y="142163"/>
                  </a:lnTo>
                  <a:lnTo>
                    <a:pt x="536028" y="137744"/>
                  </a:lnTo>
                  <a:lnTo>
                    <a:pt x="544169" y="134696"/>
                  </a:lnTo>
                  <a:lnTo>
                    <a:pt x="554050" y="131470"/>
                  </a:lnTo>
                  <a:lnTo>
                    <a:pt x="559600" y="127990"/>
                  </a:lnTo>
                  <a:lnTo>
                    <a:pt x="562660" y="122478"/>
                  </a:lnTo>
                  <a:lnTo>
                    <a:pt x="562864" y="122097"/>
                  </a:lnTo>
                  <a:lnTo>
                    <a:pt x="565886" y="111620"/>
                  </a:lnTo>
                  <a:lnTo>
                    <a:pt x="568934" y="102120"/>
                  </a:lnTo>
                  <a:lnTo>
                    <a:pt x="563626" y="82791"/>
                  </a:lnTo>
                  <a:lnTo>
                    <a:pt x="563168" y="81089"/>
                  </a:lnTo>
                  <a:lnTo>
                    <a:pt x="553669" y="72453"/>
                  </a:lnTo>
                  <a:lnTo>
                    <a:pt x="553669" y="92964"/>
                  </a:lnTo>
                  <a:lnTo>
                    <a:pt x="551294" y="111290"/>
                  </a:lnTo>
                  <a:lnTo>
                    <a:pt x="545858" y="115697"/>
                  </a:lnTo>
                  <a:lnTo>
                    <a:pt x="537044" y="122478"/>
                  </a:lnTo>
                  <a:lnTo>
                    <a:pt x="517702" y="112306"/>
                  </a:lnTo>
                  <a:lnTo>
                    <a:pt x="517702" y="94322"/>
                  </a:lnTo>
                  <a:lnTo>
                    <a:pt x="529577" y="83807"/>
                  </a:lnTo>
                  <a:lnTo>
                    <a:pt x="543826" y="82791"/>
                  </a:lnTo>
                  <a:lnTo>
                    <a:pt x="548576" y="87198"/>
                  </a:lnTo>
                  <a:lnTo>
                    <a:pt x="553669" y="92964"/>
                  </a:lnTo>
                  <a:lnTo>
                    <a:pt x="553669" y="72453"/>
                  </a:lnTo>
                  <a:lnTo>
                    <a:pt x="547243" y="66598"/>
                  </a:lnTo>
                  <a:lnTo>
                    <a:pt x="541248" y="63360"/>
                  </a:lnTo>
                  <a:lnTo>
                    <a:pt x="534416" y="63563"/>
                  </a:lnTo>
                  <a:lnTo>
                    <a:pt x="523811" y="66497"/>
                  </a:lnTo>
                  <a:lnTo>
                    <a:pt x="516013" y="68541"/>
                  </a:lnTo>
                  <a:lnTo>
                    <a:pt x="503453" y="85496"/>
                  </a:lnTo>
                  <a:lnTo>
                    <a:pt x="501421" y="96354"/>
                  </a:lnTo>
                  <a:lnTo>
                    <a:pt x="500748" y="101790"/>
                  </a:lnTo>
                  <a:lnTo>
                    <a:pt x="500748" y="109588"/>
                  </a:lnTo>
                  <a:lnTo>
                    <a:pt x="502780" y="117398"/>
                  </a:lnTo>
                  <a:lnTo>
                    <a:pt x="507187" y="125196"/>
                  </a:lnTo>
                  <a:lnTo>
                    <a:pt x="510921" y="129603"/>
                  </a:lnTo>
                  <a:lnTo>
                    <a:pt x="514311" y="133680"/>
                  </a:lnTo>
                  <a:lnTo>
                    <a:pt x="522122" y="153352"/>
                  </a:lnTo>
                  <a:lnTo>
                    <a:pt x="525513" y="171678"/>
                  </a:lnTo>
                  <a:lnTo>
                    <a:pt x="523811" y="173710"/>
                  </a:lnTo>
                  <a:lnTo>
                    <a:pt x="522452" y="175069"/>
                  </a:lnTo>
                  <a:lnTo>
                    <a:pt x="504812" y="175069"/>
                  </a:lnTo>
                  <a:lnTo>
                    <a:pt x="494639" y="175107"/>
                  </a:lnTo>
                  <a:lnTo>
                    <a:pt x="465797" y="183553"/>
                  </a:lnTo>
                  <a:lnTo>
                    <a:pt x="466140" y="187286"/>
                  </a:lnTo>
                  <a:lnTo>
                    <a:pt x="466483" y="189661"/>
                  </a:lnTo>
                  <a:lnTo>
                    <a:pt x="469188" y="192709"/>
                  </a:lnTo>
                  <a:lnTo>
                    <a:pt x="474281" y="194754"/>
                  </a:lnTo>
                  <a:lnTo>
                    <a:pt x="478688" y="195427"/>
                  </a:lnTo>
                  <a:lnTo>
                    <a:pt x="492048" y="197739"/>
                  </a:lnTo>
                  <a:lnTo>
                    <a:pt x="502818" y="198628"/>
                  </a:lnTo>
                  <a:lnTo>
                    <a:pt x="516712" y="198221"/>
                  </a:lnTo>
                  <a:lnTo>
                    <a:pt x="562000" y="194843"/>
                  </a:lnTo>
                  <a:lnTo>
                    <a:pt x="601840" y="178803"/>
                  </a:lnTo>
                  <a:lnTo>
                    <a:pt x="601840" y="167601"/>
                  </a:lnTo>
                  <a:close/>
                </a:path>
                <a:path w="1700529" h="261620">
                  <a:moveTo>
                    <a:pt x="714819" y="135039"/>
                  </a:moveTo>
                  <a:lnTo>
                    <a:pt x="710399" y="130619"/>
                  </a:lnTo>
                  <a:lnTo>
                    <a:pt x="709053" y="128930"/>
                  </a:lnTo>
                  <a:lnTo>
                    <a:pt x="706399" y="127914"/>
                  </a:lnTo>
                  <a:lnTo>
                    <a:pt x="704634" y="127228"/>
                  </a:lnTo>
                  <a:lnTo>
                    <a:pt x="695477" y="126212"/>
                  </a:lnTo>
                  <a:lnTo>
                    <a:pt x="682244" y="126555"/>
                  </a:lnTo>
                  <a:lnTo>
                    <a:pt x="671055" y="126555"/>
                  </a:lnTo>
                  <a:lnTo>
                    <a:pt x="636104" y="127914"/>
                  </a:lnTo>
                  <a:lnTo>
                    <a:pt x="632714" y="108229"/>
                  </a:lnTo>
                  <a:lnTo>
                    <a:pt x="631228" y="98056"/>
                  </a:lnTo>
                  <a:lnTo>
                    <a:pt x="629742" y="91694"/>
                  </a:lnTo>
                  <a:lnTo>
                    <a:pt x="627367" y="86474"/>
                  </a:lnTo>
                  <a:lnTo>
                    <a:pt x="623214" y="79730"/>
                  </a:lnTo>
                  <a:lnTo>
                    <a:pt x="615416" y="66840"/>
                  </a:lnTo>
                  <a:lnTo>
                    <a:pt x="610323" y="74650"/>
                  </a:lnTo>
                  <a:lnTo>
                    <a:pt x="609587" y="76517"/>
                  </a:lnTo>
                  <a:lnTo>
                    <a:pt x="609498" y="80746"/>
                  </a:lnTo>
                  <a:lnTo>
                    <a:pt x="610209" y="90576"/>
                  </a:lnTo>
                  <a:lnTo>
                    <a:pt x="614794" y="139611"/>
                  </a:lnTo>
                  <a:lnTo>
                    <a:pt x="618121" y="158788"/>
                  </a:lnTo>
                  <a:lnTo>
                    <a:pt x="619506" y="167132"/>
                  </a:lnTo>
                  <a:lnTo>
                    <a:pt x="620204" y="173418"/>
                  </a:lnTo>
                  <a:lnTo>
                    <a:pt x="620458" y="180784"/>
                  </a:lnTo>
                  <a:lnTo>
                    <a:pt x="620496" y="204254"/>
                  </a:lnTo>
                  <a:lnTo>
                    <a:pt x="622871" y="214769"/>
                  </a:lnTo>
                  <a:lnTo>
                    <a:pt x="626275" y="217817"/>
                  </a:lnTo>
                  <a:lnTo>
                    <a:pt x="631698" y="223583"/>
                  </a:lnTo>
                  <a:lnTo>
                    <a:pt x="637463" y="223583"/>
                  </a:lnTo>
                  <a:lnTo>
                    <a:pt x="650354" y="212725"/>
                  </a:lnTo>
                  <a:lnTo>
                    <a:pt x="645947" y="182194"/>
                  </a:lnTo>
                  <a:lnTo>
                    <a:pt x="641870" y="151993"/>
                  </a:lnTo>
                  <a:lnTo>
                    <a:pt x="684809" y="151980"/>
                  </a:lnTo>
                  <a:lnTo>
                    <a:pt x="714476" y="141147"/>
                  </a:lnTo>
                  <a:lnTo>
                    <a:pt x="714819" y="135039"/>
                  </a:lnTo>
                  <a:close/>
                </a:path>
                <a:path w="1700529" h="261620">
                  <a:moveTo>
                    <a:pt x="972375" y="77025"/>
                  </a:moveTo>
                  <a:lnTo>
                    <a:pt x="940257" y="46151"/>
                  </a:lnTo>
                  <a:lnTo>
                    <a:pt x="939800" y="45808"/>
                  </a:lnTo>
                  <a:lnTo>
                    <a:pt x="927925" y="35293"/>
                  </a:lnTo>
                  <a:lnTo>
                    <a:pt x="927925" y="31559"/>
                  </a:lnTo>
                  <a:lnTo>
                    <a:pt x="943190" y="31559"/>
                  </a:lnTo>
                  <a:lnTo>
                    <a:pt x="953033" y="30873"/>
                  </a:lnTo>
                  <a:lnTo>
                    <a:pt x="967625" y="28498"/>
                  </a:lnTo>
                  <a:lnTo>
                    <a:pt x="967905" y="23075"/>
                  </a:lnTo>
                  <a:lnTo>
                    <a:pt x="967955" y="15265"/>
                  </a:lnTo>
                  <a:lnTo>
                    <a:pt x="952017" y="13576"/>
                  </a:lnTo>
                  <a:lnTo>
                    <a:pt x="927760" y="10680"/>
                  </a:lnTo>
                  <a:lnTo>
                    <a:pt x="911936" y="9499"/>
                  </a:lnTo>
                  <a:lnTo>
                    <a:pt x="897585" y="9855"/>
                  </a:lnTo>
                  <a:lnTo>
                    <a:pt x="864489" y="12560"/>
                  </a:lnTo>
                  <a:lnTo>
                    <a:pt x="857694" y="14935"/>
                  </a:lnTo>
                  <a:lnTo>
                    <a:pt x="857021" y="19342"/>
                  </a:lnTo>
                  <a:lnTo>
                    <a:pt x="856005" y="23075"/>
                  </a:lnTo>
                  <a:lnTo>
                    <a:pt x="860069" y="26809"/>
                  </a:lnTo>
                  <a:lnTo>
                    <a:pt x="866863" y="28498"/>
                  </a:lnTo>
                  <a:lnTo>
                    <a:pt x="877722" y="31559"/>
                  </a:lnTo>
                  <a:lnTo>
                    <a:pt x="895692" y="31559"/>
                  </a:lnTo>
                  <a:lnTo>
                    <a:pt x="899096" y="33248"/>
                  </a:lnTo>
                  <a:lnTo>
                    <a:pt x="898067" y="36309"/>
                  </a:lnTo>
                  <a:lnTo>
                    <a:pt x="896378" y="40373"/>
                  </a:lnTo>
                  <a:lnTo>
                    <a:pt x="892302" y="58699"/>
                  </a:lnTo>
                  <a:lnTo>
                    <a:pt x="889254" y="73291"/>
                  </a:lnTo>
                  <a:lnTo>
                    <a:pt x="893318" y="88900"/>
                  </a:lnTo>
                  <a:lnTo>
                    <a:pt x="904862" y="88900"/>
                  </a:lnTo>
                  <a:lnTo>
                    <a:pt x="910958" y="73964"/>
                  </a:lnTo>
                  <a:lnTo>
                    <a:pt x="910958" y="49542"/>
                  </a:lnTo>
                  <a:lnTo>
                    <a:pt x="913003" y="47840"/>
                  </a:lnTo>
                  <a:lnTo>
                    <a:pt x="915377" y="46151"/>
                  </a:lnTo>
                  <a:lnTo>
                    <a:pt x="939749" y="70993"/>
                  </a:lnTo>
                  <a:lnTo>
                    <a:pt x="945146" y="76047"/>
                  </a:lnTo>
                  <a:lnTo>
                    <a:pt x="949401" y="79121"/>
                  </a:lnTo>
                  <a:lnTo>
                    <a:pt x="954735" y="82105"/>
                  </a:lnTo>
                  <a:lnTo>
                    <a:pt x="960501" y="85166"/>
                  </a:lnTo>
                  <a:lnTo>
                    <a:pt x="964222" y="85166"/>
                  </a:lnTo>
                  <a:lnTo>
                    <a:pt x="972375" y="77025"/>
                  </a:lnTo>
                  <a:close/>
                </a:path>
                <a:path w="1700529" h="261620">
                  <a:moveTo>
                    <a:pt x="1007656" y="107899"/>
                  </a:moveTo>
                  <a:lnTo>
                    <a:pt x="1001890" y="104165"/>
                  </a:lnTo>
                  <a:lnTo>
                    <a:pt x="997902" y="102412"/>
                  </a:lnTo>
                  <a:lnTo>
                    <a:pt x="987780" y="101574"/>
                  </a:lnTo>
                  <a:lnTo>
                    <a:pt x="963650" y="101447"/>
                  </a:lnTo>
                  <a:lnTo>
                    <a:pt x="871550" y="102222"/>
                  </a:lnTo>
                  <a:lnTo>
                    <a:pt x="847674" y="102717"/>
                  </a:lnTo>
                  <a:lnTo>
                    <a:pt x="838263" y="103593"/>
                  </a:lnTo>
                  <a:lnTo>
                    <a:pt x="835647" y="105181"/>
                  </a:lnTo>
                  <a:lnTo>
                    <a:pt x="832929" y="108915"/>
                  </a:lnTo>
                  <a:lnTo>
                    <a:pt x="833615" y="113665"/>
                  </a:lnTo>
                  <a:lnTo>
                    <a:pt x="872972" y="124853"/>
                  </a:lnTo>
                  <a:lnTo>
                    <a:pt x="890612" y="126212"/>
                  </a:lnTo>
                  <a:lnTo>
                    <a:pt x="897394" y="127914"/>
                  </a:lnTo>
                  <a:lnTo>
                    <a:pt x="901128" y="128511"/>
                  </a:lnTo>
                  <a:lnTo>
                    <a:pt x="906932" y="128892"/>
                  </a:lnTo>
                  <a:lnTo>
                    <a:pt x="941158" y="129603"/>
                  </a:lnTo>
                  <a:lnTo>
                    <a:pt x="957084" y="129540"/>
                  </a:lnTo>
                  <a:lnTo>
                    <a:pt x="1002220" y="119087"/>
                  </a:lnTo>
                  <a:lnTo>
                    <a:pt x="1007656" y="107899"/>
                  </a:lnTo>
                  <a:close/>
                </a:path>
                <a:path w="1700529" h="261620">
                  <a:moveTo>
                    <a:pt x="1013764" y="234099"/>
                  </a:moveTo>
                  <a:lnTo>
                    <a:pt x="1011174" y="233591"/>
                  </a:lnTo>
                  <a:lnTo>
                    <a:pt x="1004265" y="232244"/>
                  </a:lnTo>
                  <a:lnTo>
                    <a:pt x="998143" y="231190"/>
                  </a:lnTo>
                  <a:lnTo>
                    <a:pt x="990942" y="230860"/>
                  </a:lnTo>
                  <a:lnTo>
                    <a:pt x="978027" y="231267"/>
                  </a:lnTo>
                  <a:lnTo>
                    <a:pt x="954735" y="232410"/>
                  </a:lnTo>
                  <a:lnTo>
                    <a:pt x="926617" y="233349"/>
                  </a:lnTo>
                  <a:lnTo>
                    <a:pt x="911733" y="233591"/>
                  </a:lnTo>
                  <a:lnTo>
                    <a:pt x="905116" y="233070"/>
                  </a:lnTo>
                  <a:lnTo>
                    <a:pt x="901801" y="231724"/>
                  </a:lnTo>
                  <a:lnTo>
                    <a:pt x="896378" y="229019"/>
                  </a:lnTo>
                  <a:lnTo>
                    <a:pt x="896378" y="209334"/>
                  </a:lnTo>
                  <a:lnTo>
                    <a:pt x="946886" y="209219"/>
                  </a:lnTo>
                  <a:lnTo>
                    <a:pt x="960348" y="208407"/>
                  </a:lnTo>
                  <a:lnTo>
                    <a:pt x="991590" y="186080"/>
                  </a:lnTo>
                  <a:lnTo>
                    <a:pt x="991031" y="174396"/>
                  </a:lnTo>
                  <a:lnTo>
                    <a:pt x="990942" y="170662"/>
                  </a:lnTo>
                  <a:lnTo>
                    <a:pt x="990688" y="159131"/>
                  </a:lnTo>
                  <a:lnTo>
                    <a:pt x="986955" y="155727"/>
                  </a:lnTo>
                  <a:lnTo>
                    <a:pt x="980516" y="148945"/>
                  </a:lnTo>
                  <a:lnTo>
                    <a:pt x="951979" y="147104"/>
                  </a:lnTo>
                  <a:lnTo>
                    <a:pt x="941920" y="147015"/>
                  </a:lnTo>
                  <a:lnTo>
                    <a:pt x="926896" y="147586"/>
                  </a:lnTo>
                  <a:lnTo>
                    <a:pt x="885012" y="149796"/>
                  </a:lnTo>
                  <a:lnTo>
                    <a:pt x="868895" y="157429"/>
                  </a:lnTo>
                  <a:lnTo>
                    <a:pt x="868895" y="160147"/>
                  </a:lnTo>
                  <a:lnTo>
                    <a:pt x="870077" y="167373"/>
                  </a:lnTo>
                  <a:lnTo>
                    <a:pt x="877074" y="170954"/>
                  </a:lnTo>
                  <a:lnTo>
                    <a:pt x="895845" y="171932"/>
                  </a:lnTo>
                  <a:lnTo>
                    <a:pt x="971016" y="170662"/>
                  </a:lnTo>
                  <a:lnTo>
                    <a:pt x="971016" y="184912"/>
                  </a:lnTo>
                  <a:lnTo>
                    <a:pt x="921816" y="192379"/>
                  </a:lnTo>
                  <a:lnTo>
                    <a:pt x="904290" y="192633"/>
                  </a:lnTo>
                  <a:lnTo>
                    <a:pt x="876084" y="226656"/>
                  </a:lnTo>
                  <a:lnTo>
                    <a:pt x="875931" y="232410"/>
                  </a:lnTo>
                  <a:lnTo>
                    <a:pt x="877189" y="237134"/>
                  </a:lnTo>
                  <a:lnTo>
                    <a:pt x="880097" y="243268"/>
                  </a:lnTo>
                  <a:lnTo>
                    <a:pt x="882802" y="250723"/>
                  </a:lnTo>
                  <a:lnTo>
                    <a:pt x="893318" y="256501"/>
                  </a:lnTo>
                  <a:lnTo>
                    <a:pt x="899769" y="260223"/>
                  </a:lnTo>
                  <a:lnTo>
                    <a:pt x="913282" y="261302"/>
                  </a:lnTo>
                  <a:lnTo>
                    <a:pt x="918540" y="261505"/>
                  </a:lnTo>
                  <a:lnTo>
                    <a:pt x="941832" y="261581"/>
                  </a:lnTo>
                  <a:lnTo>
                    <a:pt x="978814" y="260565"/>
                  </a:lnTo>
                  <a:lnTo>
                    <a:pt x="995438" y="258533"/>
                  </a:lnTo>
                  <a:lnTo>
                    <a:pt x="1004938" y="256501"/>
                  </a:lnTo>
                  <a:lnTo>
                    <a:pt x="1011720" y="252425"/>
                  </a:lnTo>
                  <a:lnTo>
                    <a:pt x="1013764" y="247675"/>
                  </a:lnTo>
                  <a:lnTo>
                    <a:pt x="1013764" y="234099"/>
                  </a:lnTo>
                  <a:close/>
                </a:path>
                <a:path w="1700529" h="261620">
                  <a:moveTo>
                    <a:pt x="1221092" y="206959"/>
                  </a:moveTo>
                  <a:lnTo>
                    <a:pt x="1220546" y="200571"/>
                  </a:lnTo>
                  <a:lnTo>
                    <a:pt x="1219073" y="190080"/>
                  </a:lnTo>
                  <a:lnTo>
                    <a:pt x="1217193" y="175590"/>
                  </a:lnTo>
                  <a:lnTo>
                    <a:pt x="1215961" y="164896"/>
                  </a:lnTo>
                  <a:lnTo>
                    <a:pt x="1215199" y="157086"/>
                  </a:lnTo>
                  <a:lnTo>
                    <a:pt x="1214374" y="148272"/>
                  </a:lnTo>
                  <a:lnTo>
                    <a:pt x="1213027" y="133337"/>
                  </a:lnTo>
                  <a:lnTo>
                    <a:pt x="1210919" y="110274"/>
                  </a:lnTo>
                  <a:lnTo>
                    <a:pt x="1196619" y="71932"/>
                  </a:lnTo>
                  <a:lnTo>
                    <a:pt x="1193901" y="71932"/>
                  </a:lnTo>
                  <a:lnTo>
                    <a:pt x="1190117" y="117983"/>
                  </a:lnTo>
                  <a:lnTo>
                    <a:pt x="1189659" y="126085"/>
                  </a:lnTo>
                  <a:lnTo>
                    <a:pt x="1125715" y="133337"/>
                  </a:lnTo>
                  <a:lnTo>
                    <a:pt x="1123340" y="112306"/>
                  </a:lnTo>
                  <a:lnTo>
                    <a:pt x="1122616" y="103149"/>
                  </a:lnTo>
                  <a:lnTo>
                    <a:pt x="1121638" y="90932"/>
                  </a:lnTo>
                  <a:lnTo>
                    <a:pt x="1076185" y="83807"/>
                  </a:lnTo>
                  <a:lnTo>
                    <a:pt x="1061542" y="83223"/>
                  </a:lnTo>
                  <a:lnTo>
                    <a:pt x="1053198" y="82994"/>
                  </a:lnTo>
                  <a:lnTo>
                    <a:pt x="1048029" y="83083"/>
                  </a:lnTo>
                  <a:lnTo>
                    <a:pt x="1034796" y="84150"/>
                  </a:lnTo>
                  <a:lnTo>
                    <a:pt x="1032840" y="86753"/>
                  </a:lnTo>
                  <a:lnTo>
                    <a:pt x="1029030" y="91605"/>
                  </a:lnTo>
                  <a:lnTo>
                    <a:pt x="1056500" y="104495"/>
                  </a:lnTo>
                  <a:lnTo>
                    <a:pt x="1069809" y="105841"/>
                  </a:lnTo>
                  <a:lnTo>
                    <a:pt x="1077709" y="106324"/>
                  </a:lnTo>
                  <a:lnTo>
                    <a:pt x="1083322" y="105981"/>
                  </a:lnTo>
                  <a:lnTo>
                    <a:pt x="1089748" y="104838"/>
                  </a:lnTo>
                  <a:lnTo>
                    <a:pt x="1100607" y="103149"/>
                  </a:lnTo>
                  <a:lnTo>
                    <a:pt x="1102309" y="121462"/>
                  </a:lnTo>
                  <a:lnTo>
                    <a:pt x="1103655" y="131432"/>
                  </a:lnTo>
                  <a:lnTo>
                    <a:pt x="1104176" y="140081"/>
                  </a:lnTo>
                  <a:lnTo>
                    <a:pt x="1103934" y="152234"/>
                  </a:lnTo>
                  <a:lnTo>
                    <a:pt x="1102982" y="172694"/>
                  </a:lnTo>
                  <a:lnTo>
                    <a:pt x="1102067" y="189661"/>
                  </a:lnTo>
                  <a:lnTo>
                    <a:pt x="1101801" y="199796"/>
                  </a:lnTo>
                  <a:lnTo>
                    <a:pt x="1102321" y="205371"/>
                  </a:lnTo>
                  <a:lnTo>
                    <a:pt x="1103668" y="210350"/>
                  </a:lnTo>
                  <a:lnTo>
                    <a:pt x="1106043" y="218160"/>
                  </a:lnTo>
                  <a:lnTo>
                    <a:pt x="1116558" y="217144"/>
                  </a:lnTo>
                  <a:lnTo>
                    <a:pt x="1122324" y="216801"/>
                  </a:lnTo>
                  <a:lnTo>
                    <a:pt x="1128090" y="209334"/>
                  </a:lnTo>
                  <a:lnTo>
                    <a:pt x="1130122" y="192709"/>
                  </a:lnTo>
                  <a:lnTo>
                    <a:pt x="1128801" y="179476"/>
                  </a:lnTo>
                  <a:lnTo>
                    <a:pt x="1127417" y="158445"/>
                  </a:lnTo>
                  <a:lnTo>
                    <a:pt x="1173048" y="154927"/>
                  </a:lnTo>
                  <a:lnTo>
                    <a:pt x="1187462" y="148272"/>
                  </a:lnTo>
                  <a:lnTo>
                    <a:pt x="1189151" y="149961"/>
                  </a:lnTo>
                  <a:lnTo>
                    <a:pt x="1189761" y="151193"/>
                  </a:lnTo>
                  <a:lnTo>
                    <a:pt x="1190193" y="154927"/>
                  </a:lnTo>
                  <a:lnTo>
                    <a:pt x="1190586" y="163182"/>
                  </a:lnTo>
                  <a:lnTo>
                    <a:pt x="1191183" y="179146"/>
                  </a:lnTo>
                  <a:lnTo>
                    <a:pt x="1192377" y="203060"/>
                  </a:lnTo>
                  <a:lnTo>
                    <a:pt x="1192504" y="206959"/>
                  </a:lnTo>
                  <a:lnTo>
                    <a:pt x="1192555" y="215785"/>
                  </a:lnTo>
                  <a:lnTo>
                    <a:pt x="1203401" y="223926"/>
                  </a:lnTo>
                  <a:lnTo>
                    <a:pt x="1216977" y="223926"/>
                  </a:lnTo>
                  <a:lnTo>
                    <a:pt x="1219352" y="216128"/>
                  </a:lnTo>
                  <a:lnTo>
                    <a:pt x="1220685" y="211315"/>
                  </a:lnTo>
                  <a:lnTo>
                    <a:pt x="1221092" y="206959"/>
                  </a:lnTo>
                  <a:close/>
                </a:path>
                <a:path w="1700529" h="261620">
                  <a:moveTo>
                    <a:pt x="1373974" y="49707"/>
                  </a:moveTo>
                  <a:lnTo>
                    <a:pt x="1361706" y="23291"/>
                  </a:lnTo>
                  <a:lnTo>
                    <a:pt x="1361706" y="53733"/>
                  </a:lnTo>
                  <a:lnTo>
                    <a:pt x="1359496" y="58610"/>
                  </a:lnTo>
                  <a:lnTo>
                    <a:pt x="1353362" y="65481"/>
                  </a:lnTo>
                  <a:lnTo>
                    <a:pt x="1347597" y="70916"/>
                  </a:lnTo>
                  <a:lnTo>
                    <a:pt x="1331988" y="71932"/>
                  </a:lnTo>
                  <a:lnTo>
                    <a:pt x="1318209" y="59626"/>
                  </a:lnTo>
                  <a:lnTo>
                    <a:pt x="1315402" y="54800"/>
                  </a:lnTo>
                  <a:lnTo>
                    <a:pt x="1317244" y="49707"/>
                  </a:lnTo>
                  <a:lnTo>
                    <a:pt x="1323505" y="42075"/>
                  </a:lnTo>
                  <a:lnTo>
                    <a:pt x="1330629" y="34950"/>
                  </a:lnTo>
                  <a:lnTo>
                    <a:pt x="1350302" y="33934"/>
                  </a:lnTo>
                  <a:lnTo>
                    <a:pt x="1355051" y="40716"/>
                  </a:lnTo>
                  <a:lnTo>
                    <a:pt x="1360182" y="48552"/>
                  </a:lnTo>
                  <a:lnTo>
                    <a:pt x="1361706" y="53733"/>
                  </a:lnTo>
                  <a:lnTo>
                    <a:pt x="1361706" y="23291"/>
                  </a:lnTo>
                  <a:lnTo>
                    <a:pt x="1358112" y="19685"/>
                  </a:lnTo>
                  <a:lnTo>
                    <a:pt x="1349286" y="17310"/>
                  </a:lnTo>
                  <a:lnTo>
                    <a:pt x="1338427" y="17640"/>
                  </a:lnTo>
                  <a:lnTo>
                    <a:pt x="1319771" y="17983"/>
                  </a:lnTo>
                  <a:lnTo>
                    <a:pt x="1315694" y="19342"/>
                  </a:lnTo>
                  <a:lnTo>
                    <a:pt x="1310614" y="20701"/>
                  </a:lnTo>
                  <a:lnTo>
                    <a:pt x="1302131" y="39027"/>
                  </a:lnTo>
                  <a:lnTo>
                    <a:pt x="1300772" y="52590"/>
                  </a:lnTo>
                  <a:lnTo>
                    <a:pt x="1299413" y="63792"/>
                  </a:lnTo>
                  <a:lnTo>
                    <a:pt x="1301457" y="70916"/>
                  </a:lnTo>
                  <a:lnTo>
                    <a:pt x="1308912" y="78041"/>
                  </a:lnTo>
                  <a:lnTo>
                    <a:pt x="1316215" y="85102"/>
                  </a:lnTo>
                  <a:lnTo>
                    <a:pt x="1321536" y="88785"/>
                  </a:lnTo>
                  <a:lnTo>
                    <a:pt x="1327454" y="90271"/>
                  </a:lnTo>
                  <a:lnTo>
                    <a:pt x="1336560" y="90766"/>
                  </a:lnTo>
                  <a:lnTo>
                    <a:pt x="1345666" y="90893"/>
                  </a:lnTo>
                  <a:lnTo>
                    <a:pt x="1351445" y="89916"/>
                  </a:lnTo>
                  <a:lnTo>
                    <a:pt x="1356410" y="86893"/>
                  </a:lnTo>
                  <a:lnTo>
                    <a:pt x="1363027" y="80924"/>
                  </a:lnTo>
                  <a:lnTo>
                    <a:pt x="1369402" y="74676"/>
                  </a:lnTo>
                  <a:lnTo>
                    <a:pt x="1371219" y="71932"/>
                  </a:lnTo>
                  <a:lnTo>
                    <a:pt x="1372679" y="69748"/>
                  </a:lnTo>
                  <a:lnTo>
                    <a:pt x="1373886" y="63576"/>
                  </a:lnTo>
                  <a:lnTo>
                    <a:pt x="1373974" y="49707"/>
                  </a:lnTo>
                  <a:close/>
                </a:path>
                <a:path w="1700529" h="261620">
                  <a:moveTo>
                    <a:pt x="1420190" y="247002"/>
                  </a:moveTo>
                  <a:lnTo>
                    <a:pt x="1378750" y="231025"/>
                  </a:lnTo>
                  <a:lnTo>
                    <a:pt x="1314005" y="229349"/>
                  </a:lnTo>
                  <a:lnTo>
                    <a:pt x="1312646" y="218160"/>
                  </a:lnTo>
                  <a:lnTo>
                    <a:pt x="1300772" y="174396"/>
                  </a:lnTo>
                  <a:lnTo>
                    <a:pt x="1298397" y="172351"/>
                  </a:lnTo>
                  <a:lnTo>
                    <a:pt x="1295349" y="169646"/>
                  </a:lnTo>
                  <a:lnTo>
                    <a:pt x="1290929" y="172021"/>
                  </a:lnTo>
                  <a:lnTo>
                    <a:pt x="1288389" y="174142"/>
                  </a:lnTo>
                  <a:lnTo>
                    <a:pt x="1287119" y="177533"/>
                  </a:lnTo>
                  <a:lnTo>
                    <a:pt x="1286738" y="184607"/>
                  </a:lnTo>
                  <a:lnTo>
                    <a:pt x="1286929" y="201879"/>
                  </a:lnTo>
                  <a:lnTo>
                    <a:pt x="1292288" y="241909"/>
                  </a:lnTo>
                  <a:lnTo>
                    <a:pt x="1300429" y="247675"/>
                  </a:lnTo>
                  <a:lnTo>
                    <a:pt x="1306195" y="252425"/>
                  </a:lnTo>
                  <a:lnTo>
                    <a:pt x="1386357" y="258343"/>
                  </a:lnTo>
                  <a:lnTo>
                    <a:pt x="1410690" y="258876"/>
                  </a:lnTo>
                  <a:lnTo>
                    <a:pt x="1415097" y="257175"/>
                  </a:lnTo>
                  <a:lnTo>
                    <a:pt x="1417142" y="256501"/>
                  </a:lnTo>
                  <a:lnTo>
                    <a:pt x="1419174" y="252082"/>
                  </a:lnTo>
                  <a:lnTo>
                    <a:pt x="1420190" y="247002"/>
                  </a:lnTo>
                  <a:close/>
                </a:path>
                <a:path w="1700529" h="261620">
                  <a:moveTo>
                    <a:pt x="1422565" y="124523"/>
                  </a:moveTo>
                  <a:lnTo>
                    <a:pt x="1412049" y="115023"/>
                  </a:lnTo>
                  <a:lnTo>
                    <a:pt x="1407972" y="115354"/>
                  </a:lnTo>
                  <a:lnTo>
                    <a:pt x="1403489" y="115963"/>
                  </a:lnTo>
                  <a:lnTo>
                    <a:pt x="1398739" y="116420"/>
                  </a:lnTo>
                  <a:lnTo>
                    <a:pt x="1376768" y="117729"/>
                  </a:lnTo>
                  <a:lnTo>
                    <a:pt x="1360627" y="118922"/>
                  </a:lnTo>
                  <a:lnTo>
                    <a:pt x="1346873" y="119595"/>
                  </a:lnTo>
                  <a:lnTo>
                    <a:pt x="1296365" y="120446"/>
                  </a:lnTo>
                  <a:lnTo>
                    <a:pt x="1267294" y="120548"/>
                  </a:lnTo>
                  <a:lnTo>
                    <a:pt x="1260360" y="120802"/>
                  </a:lnTo>
                  <a:lnTo>
                    <a:pt x="1241399" y="122148"/>
                  </a:lnTo>
                  <a:lnTo>
                    <a:pt x="1239367" y="124523"/>
                  </a:lnTo>
                  <a:lnTo>
                    <a:pt x="1237335" y="127228"/>
                  </a:lnTo>
                  <a:lnTo>
                    <a:pt x="1237335" y="129603"/>
                  </a:lnTo>
                  <a:lnTo>
                    <a:pt x="1238465" y="137109"/>
                  </a:lnTo>
                  <a:lnTo>
                    <a:pt x="1246365" y="141224"/>
                  </a:lnTo>
                  <a:lnTo>
                    <a:pt x="1267815" y="143446"/>
                  </a:lnTo>
                  <a:lnTo>
                    <a:pt x="1309598" y="145211"/>
                  </a:lnTo>
                  <a:lnTo>
                    <a:pt x="1348270" y="147243"/>
                  </a:lnTo>
                  <a:lnTo>
                    <a:pt x="1351495" y="185928"/>
                  </a:lnTo>
                  <a:lnTo>
                    <a:pt x="1357769" y="205600"/>
                  </a:lnTo>
                  <a:lnTo>
                    <a:pt x="1360487" y="209334"/>
                  </a:lnTo>
                  <a:lnTo>
                    <a:pt x="1371003" y="208661"/>
                  </a:lnTo>
                  <a:lnTo>
                    <a:pt x="1374051" y="204584"/>
                  </a:lnTo>
                  <a:lnTo>
                    <a:pt x="1376768" y="201879"/>
                  </a:lnTo>
                  <a:lnTo>
                    <a:pt x="1376083" y="191693"/>
                  </a:lnTo>
                  <a:lnTo>
                    <a:pt x="1373035" y="176771"/>
                  </a:lnTo>
                  <a:lnTo>
                    <a:pt x="1372692" y="175412"/>
                  </a:lnTo>
                  <a:lnTo>
                    <a:pt x="1372362" y="172694"/>
                  </a:lnTo>
                  <a:lnTo>
                    <a:pt x="1369631" y="159893"/>
                  </a:lnTo>
                  <a:lnTo>
                    <a:pt x="1368386" y="152958"/>
                  </a:lnTo>
                  <a:lnTo>
                    <a:pt x="1368323" y="149479"/>
                  </a:lnTo>
                  <a:lnTo>
                    <a:pt x="1369136" y="147078"/>
                  </a:lnTo>
                  <a:lnTo>
                    <a:pt x="1370660" y="143522"/>
                  </a:lnTo>
                  <a:lnTo>
                    <a:pt x="1394485" y="143446"/>
                  </a:lnTo>
                  <a:lnTo>
                    <a:pt x="1399832" y="142925"/>
                  </a:lnTo>
                  <a:lnTo>
                    <a:pt x="1404683" y="141516"/>
                  </a:lnTo>
                  <a:lnTo>
                    <a:pt x="1411376" y="138772"/>
                  </a:lnTo>
                  <a:lnTo>
                    <a:pt x="1422565" y="134023"/>
                  </a:lnTo>
                  <a:lnTo>
                    <a:pt x="1422565" y="124523"/>
                  </a:lnTo>
                  <a:close/>
                </a:path>
                <a:path w="1700529" h="261620">
                  <a:moveTo>
                    <a:pt x="1691767" y="113322"/>
                  </a:moveTo>
                  <a:lnTo>
                    <a:pt x="1689722" y="107556"/>
                  </a:lnTo>
                  <a:lnTo>
                    <a:pt x="1685061" y="104698"/>
                  </a:lnTo>
                  <a:lnTo>
                    <a:pt x="1683626" y="103822"/>
                  </a:lnTo>
                  <a:lnTo>
                    <a:pt x="1671408" y="103479"/>
                  </a:lnTo>
                  <a:lnTo>
                    <a:pt x="1662252" y="104165"/>
                  </a:lnTo>
                  <a:lnTo>
                    <a:pt x="1650669" y="104686"/>
                  </a:lnTo>
                  <a:lnTo>
                    <a:pt x="1643481" y="104673"/>
                  </a:lnTo>
                  <a:lnTo>
                    <a:pt x="1639658" y="103873"/>
                  </a:lnTo>
                  <a:lnTo>
                    <a:pt x="1636293" y="102120"/>
                  </a:lnTo>
                  <a:lnTo>
                    <a:pt x="1631035" y="99072"/>
                  </a:lnTo>
                  <a:lnTo>
                    <a:pt x="1632051" y="86182"/>
                  </a:lnTo>
                  <a:lnTo>
                    <a:pt x="1632597" y="75666"/>
                  </a:lnTo>
                  <a:lnTo>
                    <a:pt x="1632737" y="72948"/>
                  </a:lnTo>
                  <a:lnTo>
                    <a:pt x="1644269" y="73964"/>
                  </a:lnTo>
                  <a:lnTo>
                    <a:pt x="1650707" y="74650"/>
                  </a:lnTo>
                  <a:lnTo>
                    <a:pt x="1656740" y="72948"/>
                  </a:lnTo>
                  <a:lnTo>
                    <a:pt x="1661566" y="71589"/>
                  </a:lnTo>
                  <a:lnTo>
                    <a:pt x="1666316" y="65824"/>
                  </a:lnTo>
                  <a:lnTo>
                    <a:pt x="1664627" y="62090"/>
                  </a:lnTo>
                  <a:lnTo>
                    <a:pt x="1662582" y="55308"/>
                  </a:lnTo>
                  <a:lnTo>
                    <a:pt x="1655013" y="53949"/>
                  </a:lnTo>
                  <a:lnTo>
                    <a:pt x="1651215" y="53276"/>
                  </a:lnTo>
                  <a:lnTo>
                    <a:pt x="1644230" y="52120"/>
                  </a:lnTo>
                  <a:lnTo>
                    <a:pt x="1637880" y="51701"/>
                  </a:lnTo>
                  <a:lnTo>
                    <a:pt x="1628584" y="51981"/>
                  </a:lnTo>
                  <a:lnTo>
                    <a:pt x="1612722" y="52933"/>
                  </a:lnTo>
                  <a:lnTo>
                    <a:pt x="1611363" y="52933"/>
                  </a:lnTo>
                  <a:lnTo>
                    <a:pt x="1608302" y="53276"/>
                  </a:lnTo>
                  <a:lnTo>
                    <a:pt x="1589646" y="53949"/>
                  </a:lnTo>
                  <a:lnTo>
                    <a:pt x="1579130" y="52590"/>
                  </a:lnTo>
                  <a:lnTo>
                    <a:pt x="1577098" y="51231"/>
                  </a:lnTo>
                  <a:lnTo>
                    <a:pt x="1574038" y="44792"/>
                  </a:lnTo>
                  <a:lnTo>
                    <a:pt x="1574038" y="26123"/>
                  </a:lnTo>
                  <a:lnTo>
                    <a:pt x="1573364" y="17983"/>
                  </a:lnTo>
                  <a:lnTo>
                    <a:pt x="1572006" y="11544"/>
                  </a:lnTo>
                  <a:lnTo>
                    <a:pt x="1569974" y="5765"/>
                  </a:lnTo>
                  <a:lnTo>
                    <a:pt x="1567929" y="2374"/>
                  </a:lnTo>
                  <a:lnTo>
                    <a:pt x="1565224" y="0"/>
                  </a:lnTo>
                  <a:lnTo>
                    <a:pt x="1562163" y="0"/>
                  </a:lnTo>
                  <a:lnTo>
                    <a:pt x="1559115" y="3733"/>
                  </a:lnTo>
                  <a:lnTo>
                    <a:pt x="1558772" y="6108"/>
                  </a:lnTo>
                  <a:lnTo>
                    <a:pt x="1558150" y="8750"/>
                  </a:lnTo>
                  <a:lnTo>
                    <a:pt x="1557591" y="13233"/>
                  </a:lnTo>
                  <a:lnTo>
                    <a:pt x="1556766" y="22809"/>
                  </a:lnTo>
                  <a:lnTo>
                    <a:pt x="1555381" y="40716"/>
                  </a:lnTo>
                  <a:lnTo>
                    <a:pt x="1554022" y="68541"/>
                  </a:lnTo>
                  <a:lnTo>
                    <a:pt x="1563179" y="73291"/>
                  </a:lnTo>
                  <a:lnTo>
                    <a:pt x="1568780" y="76022"/>
                  </a:lnTo>
                  <a:lnTo>
                    <a:pt x="1573568" y="77317"/>
                  </a:lnTo>
                  <a:lnTo>
                    <a:pt x="1580210" y="77533"/>
                  </a:lnTo>
                  <a:lnTo>
                    <a:pt x="1591348" y="77025"/>
                  </a:lnTo>
                  <a:lnTo>
                    <a:pt x="1610677" y="75666"/>
                  </a:lnTo>
                  <a:lnTo>
                    <a:pt x="1612036" y="89573"/>
                  </a:lnTo>
                  <a:lnTo>
                    <a:pt x="1612379" y="104165"/>
                  </a:lnTo>
                  <a:lnTo>
                    <a:pt x="1610677" y="106197"/>
                  </a:lnTo>
                  <a:lnTo>
                    <a:pt x="1592694" y="106540"/>
                  </a:lnTo>
                  <a:lnTo>
                    <a:pt x="1580718" y="106946"/>
                  </a:lnTo>
                  <a:lnTo>
                    <a:pt x="1573149" y="107302"/>
                  </a:lnTo>
                  <a:lnTo>
                    <a:pt x="1566799" y="107772"/>
                  </a:lnTo>
                  <a:lnTo>
                    <a:pt x="1546555" y="109588"/>
                  </a:lnTo>
                  <a:lnTo>
                    <a:pt x="1541132" y="112649"/>
                  </a:lnTo>
                  <a:lnTo>
                    <a:pt x="1541132" y="121462"/>
                  </a:lnTo>
                  <a:lnTo>
                    <a:pt x="1582635" y="130009"/>
                  </a:lnTo>
                  <a:lnTo>
                    <a:pt x="1639443" y="131711"/>
                  </a:lnTo>
                  <a:lnTo>
                    <a:pt x="1654746" y="131838"/>
                  </a:lnTo>
                  <a:lnTo>
                    <a:pt x="1664385" y="131229"/>
                  </a:lnTo>
                  <a:lnTo>
                    <a:pt x="1674126" y="129781"/>
                  </a:lnTo>
                  <a:lnTo>
                    <a:pt x="1689722" y="127228"/>
                  </a:lnTo>
                  <a:lnTo>
                    <a:pt x="1691081" y="118071"/>
                  </a:lnTo>
                  <a:lnTo>
                    <a:pt x="1691767" y="113322"/>
                  </a:lnTo>
                  <a:close/>
                </a:path>
                <a:path w="1700529" h="261620">
                  <a:moveTo>
                    <a:pt x="1700250" y="247675"/>
                  </a:moveTo>
                  <a:lnTo>
                    <a:pt x="1700187" y="235051"/>
                  </a:lnTo>
                  <a:lnTo>
                    <a:pt x="1695831" y="230035"/>
                  </a:lnTo>
                  <a:lnTo>
                    <a:pt x="1682597" y="226644"/>
                  </a:lnTo>
                  <a:lnTo>
                    <a:pt x="1637817" y="228003"/>
                  </a:lnTo>
                  <a:lnTo>
                    <a:pt x="1591348" y="230035"/>
                  </a:lnTo>
                  <a:lnTo>
                    <a:pt x="1587944" y="222224"/>
                  </a:lnTo>
                  <a:lnTo>
                    <a:pt x="1583194" y="212394"/>
                  </a:lnTo>
                  <a:lnTo>
                    <a:pt x="1592364" y="206629"/>
                  </a:lnTo>
                  <a:lnTo>
                    <a:pt x="1624266" y="207098"/>
                  </a:lnTo>
                  <a:lnTo>
                    <a:pt x="1632292" y="206730"/>
                  </a:lnTo>
                  <a:lnTo>
                    <a:pt x="1669453" y="195884"/>
                  </a:lnTo>
                  <a:lnTo>
                    <a:pt x="1682267" y="165912"/>
                  </a:lnTo>
                  <a:lnTo>
                    <a:pt x="1680565" y="159461"/>
                  </a:lnTo>
                  <a:lnTo>
                    <a:pt x="1676831" y="156070"/>
                  </a:lnTo>
                  <a:lnTo>
                    <a:pt x="1674799" y="154038"/>
                  </a:lnTo>
                  <a:lnTo>
                    <a:pt x="1618818" y="149618"/>
                  </a:lnTo>
                  <a:lnTo>
                    <a:pt x="1588935" y="149466"/>
                  </a:lnTo>
                  <a:lnTo>
                    <a:pt x="1573060" y="149669"/>
                  </a:lnTo>
                  <a:lnTo>
                    <a:pt x="1565910" y="150431"/>
                  </a:lnTo>
                  <a:lnTo>
                    <a:pt x="1562163" y="151993"/>
                  </a:lnTo>
                  <a:lnTo>
                    <a:pt x="1556740" y="155054"/>
                  </a:lnTo>
                  <a:lnTo>
                    <a:pt x="1556740" y="165569"/>
                  </a:lnTo>
                  <a:lnTo>
                    <a:pt x="1595577" y="170764"/>
                  </a:lnTo>
                  <a:lnTo>
                    <a:pt x="1638020" y="171437"/>
                  </a:lnTo>
                  <a:lnTo>
                    <a:pt x="1649996" y="171932"/>
                  </a:lnTo>
                  <a:lnTo>
                    <a:pt x="1655800" y="172808"/>
                  </a:lnTo>
                  <a:lnTo>
                    <a:pt x="1659534" y="174396"/>
                  </a:lnTo>
                  <a:lnTo>
                    <a:pt x="1664957" y="176771"/>
                  </a:lnTo>
                  <a:lnTo>
                    <a:pt x="1652066" y="184569"/>
                  </a:lnTo>
                  <a:lnTo>
                    <a:pt x="1648333" y="186601"/>
                  </a:lnTo>
                  <a:lnTo>
                    <a:pt x="1639176" y="188976"/>
                  </a:lnTo>
                  <a:lnTo>
                    <a:pt x="1623910" y="190004"/>
                  </a:lnTo>
                  <a:lnTo>
                    <a:pt x="1611363" y="190004"/>
                  </a:lnTo>
                  <a:lnTo>
                    <a:pt x="1590662" y="190677"/>
                  </a:lnTo>
                  <a:lnTo>
                    <a:pt x="1581848" y="191693"/>
                  </a:lnTo>
                  <a:lnTo>
                    <a:pt x="1577771" y="193725"/>
                  </a:lnTo>
                  <a:lnTo>
                    <a:pt x="1574723" y="195770"/>
                  </a:lnTo>
                  <a:lnTo>
                    <a:pt x="1572348" y="198818"/>
                  </a:lnTo>
                  <a:lnTo>
                    <a:pt x="1566926" y="205511"/>
                  </a:lnTo>
                  <a:lnTo>
                    <a:pt x="1564436" y="210591"/>
                  </a:lnTo>
                  <a:lnTo>
                    <a:pt x="1564347" y="216496"/>
                  </a:lnTo>
                  <a:lnTo>
                    <a:pt x="1566062" y="225793"/>
                  </a:lnTo>
                  <a:lnTo>
                    <a:pt x="1568145" y="235051"/>
                  </a:lnTo>
                  <a:lnTo>
                    <a:pt x="1570621" y="240703"/>
                  </a:lnTo>
                  <a:lnTo>
                    <a:pt x="1575104" y="245046"/>
                  </a:lnTo>
                  <a:lnTo>
                    <a:pt x="1595412" y="258533"/>
                  </a:lnTo>
                  <a:lnTo>
                    <a:pt x="1657083" y="257098"/>
                  </a:lnTo>
                  <a:lnTo>
                    <a:pt x="1666430" y="256730"/>
                  </a:lnTo>
                  <a:lnTo>
                    <a:pt x="1672869" y="256197"/>
                  </a:lnTo>
                  <a:lnTo>
                    <a:pt x="1691767" y="253784"/>
                  </a:lnTo>
                  <a:lnTo>
                    <a:pt x="1700250" y="2476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85239" y="3716374"/>
              <a:ext cx="167745" cy="16929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69105" y="3688214"/>
              <a:ext cx="486158" cy="23785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552761" y="4154581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277513" y="2035"/>
                  </a:move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close/>
                </a:path>
                <a:path w="281305" h="259079">
                  <a:moveTo>
                    <a:pt x="168944" y="162174"/>
                  </a:moveTo>
                  <a:lnTo>
                    <a:pt x="85493" y="162174"/>
                  </a:lnTo>
                  <a:lnTo>
                    <a:pt x="86511" y="161156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26519" y="30386"/>
                  </a:lnTo>
                  <a:lnTo>
                    <a:pt x="231244" y="25469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192" y="3053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43766"/>
                  </a:lnTo>
                  <a:lnTo>
                    <a:pt x="270389" y="54284"/>
                  </a:lnTo>
                  <a:lnTo>
                    <a:pt x="259193" y="66837"/>
                  </a:lnTo>
                  <a:lnTo>
                    <a:pt x="243588" y="85158"/>
                  </a:lnTo>
                  <a:lnTo>
                    <a:pt x="233070" y="97372"/>
                  </a:lnTo>
                  <a:lnTo>
                    <a:pt x="210679" y="120443"/>
                  </a:lnTo>
                  <a:lnTo>
                    <a:pt x="168944" y="162174"/>
                  </a:lnTo>
                  <a:close/>
                </a:path>
                <a:path w="281305" h="259079">
                  <a:moveTo>
                    <a:pt x="65955" y="104497"/>
                  </a:moveTo>
                  <a:lnTo>
                    <a:pt x="9499" y="104497"/>
                  </a:lnTo>
                  <a:lnTo>
                    <a:pt x="11534" y="99747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4959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65955" y="104497"/>
                  </a:lnTo>
                  <a:close/>
                </a:path>
                <a:path w="281305" h="259079">
                  <a:moveTo>
                    <a:pt x="65816" y="258528"/>
                  </a:moveTo>
                  <a:lnTo>
                    <a:pt x="45460" y="258528"/>
                  </a:lnTo>
                  <a:lnTo>
                    <a:pt x="27479" y="248350"/>
                  </a:lnTo>
                  <a:lnTo>
                    <a:pt x="6785" y="210351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088" y="185244"/>
                  </a:lnTo>
                  <a:lnTo>
                    <a:pt x="3731" y="165566"/>
                  </a:lnTo>
                  <a:lnTo>
                    <a:pt x="2305" y="142496"/>
                  </a:lnTo>
                  <a:lnTo>
                    <a:pt x="1017" y="123496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65955" y="104497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168944" y="162174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close/>
                </a:path>
              </a:pathLst>
            </a:custGeom>
            <a:solidFill>
              <a:srgbClr val="FC5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52761" y="4154580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54959" y="258528"/>
                  </a:moveTo>
                  <a:lnTo>
                    <a:pt x="45460" y="258528"/>
                  </a:lnTo>
                  <a:lnTo>
                    <a:pt x="36470" y="253439"/>
                  </a:lnTo>
                  <a:lnTo>
                    <a:pt x="27479" y="248350"/>
                  </a:lnTo>
                  <a:lnTo>
                    <a:pt x="20694" y="241564"/>
                  </a:lnTo>
                  <a:lnTo>
                    <a:pt x="15945" y="236814"/>
                  </a:lnTo>
                  <a:lnTo>
                    <a:pt x="13570" y="234100"/>
                  </a:lnTo>
                  <a:lnTo>
                    <a:pt x="11195" y="231386"/>
                  </a:lnTo>
                  <a:lnTo>
                    <a:pt x="9838" y="227654"/>
                  </a:lnTo>
                  <a:lnTo>
                    <a:pt x="8481" y="223922"/>
                  </a:lnTo>
                  <a:lnTo>
                    <a:pt x="7463" y="216118"/>
                  </a:lnTo>
                  <a:lnTo>
                    <a:pt x="6785" y="210351"/>
                  </a:lnTo>
                  <a:lnTo>
                    <a:pt x="6445" y="205940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597" y="191691"/>
                  </a:lnTo>
                  <a:lnTo>
                    <a:pt x="5088" y="185244"/>
                  </a:lnTo>
                  <a:lnTo>
                    <a:pt x="4410" y="175405"/>
                  </a:lnTo>
                  <a:lnTo>
                    <a:pt x="3731" y="165566"/>
                  </a:lnTo>
                  <a:lnTo>
                    <a:pt x="3053" y="154540"/>
                  </a:lnTo>
                  <a:lnTo>
                    <a:pt x="2374" y="143513"/>
                  </a:lnTo>
                  <a:lnTo>
                    <a:pt x="1696" y="133505"/>
                  </a:lnTo>
                  <a:lnTo>
                    <a:pt x="1017" y="123496"/>
                  </a:lnTo>
                  <a:lnTo>
                    <a:pt x="508" y="117389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11534" y="99747"/>
                  </a:lnTo>
                  <a:lnTo>
                    <a:pt x="17302" y="94488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2245" y="81087"/>
                  </a:lnTo>
                  <a:lnTo>
                    <a:pt x="54959" y="78372"/>
                  </a:lnTo>
                  <a:lnTo>
                    <a:pt x="56656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4806" y="151147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81761" y="162174"/>
                  </a:lnTo>
                  <a:lnTo>
                    <a:pt x="85493" y="162174"/>
                  </a:lnTo>
                  <a:lnTo>
                    <a:pt x="86511" y="161156"/>
                  </a:lnTo>
                  <a:lnTo>
                    <a:pt x="155719" y="97033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36463" y="19678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022" y="2714"/>
                  </a:lnTo>
                  <a:lnTo>
                    <a:pt x="278192" y="3053"/>
                  </a:lnTo>
                  <a:lnTo>
                    <a:pt x="278531" y="3392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37659"/>
                  </a:lnTo>
                  <a:lnTo>
                    <a:pt x="280906" y="43766"/>
                  </a:lnTo>
                  <a:lnTo>
                    <a:pt x="273782" y="50891"/>
                  </a:lnTo>
                  <a:lnTo>
                    <a:pt x="270389" y="54284"/>
                  </a:lnTo>
                  <a:lnTo>
                    <a:pt x="264791" y="60560"/>
                  </a:lnTo>
                  <a:lnTo>
                    <a:pt x="259193" y="66837"/>
                  </a:lnTo>
                  <a:lnTo>
                    <a:pt x="251390" y="75997"/>
                  </a:lnTo>
                  <a:lnTo>
                    <a:pt x="243588" y="85158"/>
                  </a:lnTo>
                  <a:lnTo>
                    <a:pt x="238329" y="91265"/>
                  </a:lnTo>
                  <a:lnTo>
                    <a:pt x="233070" y="97372"/>
                  </a:lnTo>
                  <a:lnTo>
                    <a:pt x="228151" y="102461"/>
                  </a:lnTo>
                  <a:lnTo>
                    <a:pt x="223232" y="107550"/>
                  </a:lnTo>
                  <a:lnTo>
                    <a:pt x="216956" y="113996"/>
                  </a:lnTo>
                  <a:lnTo>
                    <a:pt x="210679" y="120443"/>
                  </a:lnTo>
                  <a:lnTo>
                    <a:pt x="200841" y="130282"/>
                  </a:lnTo>
                  <a:lnTo>
                    <a:pt x="192699" y="138424"/>
                  </a:lnTo>
                  <a:lnTo>
                    <a:pt x="162261" y="168864"/>
                  </a:lnTo>
                  <a:lnTo>
                    <a:pt x="140500" y="190625"/>
                  </a:lnTo>
                  <a:lnTo>
                    <a:pt x="133540" y="197586"/>
                  </a:lnTo>
                  <a:lnTo>
                    <a:pt x="105636" y="225364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lnTo>
                    <a:pt x="54959" y="258528"/>
                  </a:lnTo>
                  <a:close/>
                </a:path>
              </a:pathLst>
            </a:custGeom>
            <a:ln w="7068">
              <a:solidFill>
                <a:srgbClr val="FC5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57546" y="4171403"/>
              <a:ext cx="381949" cy="2394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51140" y="4151979"/>
              <a:ext cx="394162" cy="26805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51065" y="4768193"/>
              <a:ext cx="151130" cy="22225"/>
            </a:xfrm>
            <a:custGeom>
              <a:avLst/>
              <a:gdLst/>
              <a:ahLst/>
              <a:cxnLst/>
              <a:rect l="l" t="t" r="r" b="b"/>
              <a:pathLst>
                <a:path w="151130" h="22225">
                  <a:moveTo>
                    <a:pt x="150631" y="21713"/>
                  </a:moveTo>
                  <a:lnTo>
                    <a:pt x="0" y="21713"/>
                  </a:lnTo>
                  <a:lnTo>
                    <a:pt x="0" y="0"/>
                  </a:lnTo>
                  <a:lnTo>
                    <a:pt x="150631" y="0"/>
                  </a:lnTo>
                  <a:lnTo>
                    <a:pt x="150631" y="217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26804" y="4664714"/>
              <a:ext cx="393625" cy="21781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38303" y="4682017"/>
              <a:ext cx="181304" cy="20458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536761" y="4633360"/>
              <a:ext cx="1633220" cy="274955"/>
            </a:xfrm>
            <a:custGeom>
              <a:avLst/>
              <a:gdLst/>
              <a:ahLst/>
              <a:cxnLst/>
              <a:rect l="l" t="t" r="r" b="b"/>
              <a:pathLst>
                <a:path w="1633220" h="274954">
                  <a:moveTo>
                    <a:pt x="146227" y="250190"/>
                  </a:moveTo>
                  <a:lnTo>
                    <a:pt x="145542" y="236626"/>
                  </a:lnTo>
                  <a:lnTo>
                    <a:pt x="144868" y="220675"/>
                  </a:lnTo>
                  <a:lnTo>
                    <a:pt x="142824" y="217627"/>
                  </a:lnTo>
                  <a:lnTo>
                    <a:pt x="135369" y="206425"/>
                  </a:lnTo>
                  <a:lnTo>
                    <a:pt x="129260" y="203530"/>
                  </a:lnTo>
                  <a:lnTo>
                    <a:pt x="129260" y="224751"/>
                  </a:lnTo>
                  <a:lnTo>
                    <a:pt x="129260" y="245097"/>
                  </a:lnTo>
                  <a:lnTo>
                    <a:pt x="125526" y="248500"/>
                  </a:lnTo>
                  <a:lnTo>
                    <a:pt x="121793" y="252234"/>
                  </a:lnTo>
                  <a:lnTo>
                    <a:pt x="94996" y="251548"/>
                  </a:lnTo>
                  <a:lnTo>
                    <a:pt x="89560" y="247484"/>
                  </a:lnTo>
                  <a:lnTo>
                    <a:pt x="81089" y="242049"/>
                  </a:lnTo>
                  <a:lnTo>
                    <a:pt x="86512" y="224066"/>
                  </a:lnTo>
                  <a:lnTo>
                    <a:pt x="97713" y="219659"/>
                  </a:lnTo>
                  <a:lnTo>
                    <a:pt x="103479" y="217627"/>
                  </a:lnTo>
                  <a:lnTo>
                    <a:pt x="122809" y="218643"/>
                  </a:lnTo>
                  <a:lnTo>
                    <a:pt x="125526" y="221018"/>
                  </a:lnTo>
                  <a:lnTo>
                    <a:pt x="129260" y="224751"/>
                  </a:lnTo>
                  <a:lnTo>
                    <a:pt x="129260" y="203530"/>
                  </a:lnTo>
                  <a:lnTo>
                    <a:pt x="121793" y="199974"/>
                  </a:lnTo>
                  <a:lnTo>
                    <a:pt x="111277" y="195224"/>
                  </a:lnTo>
                  <a:lnTo>
                    <a:pt x="98386" y="195224"/>
                  </a:lnTo>
                  <a:lnTo>
                    <a:pt x="87185" y="199974"/>
                  </a:lnTo>
                  <a:lnTo>
                    <a:pt x="77012" y="205066"/>
                  </a:lnTo>
                  <a:lnTo>
                    <a:pt x="64795" y="225767"/>
                  </a:lnTo>
                  <a:lnTo>
                    <a:pt x="64922" y="245097"/>
                  </a:lnTo>
                  <a:lnTo>
                    <a:pt x="91643" y="273748"/>
                  </a:lnTo>
                  <a:lnTo>
                    <a:pt x="111963" y="274955"/>
                  </a:lnTo>
                  <a:lnTo>
                    <a:pt x="121793" y="274955"/>
                  </a:lnTo>
                  <a:lnTo>
                    <a:pt x="130276" y="271564"/>
                  </a:lnTo>
                  <a:lnTo>
                    <a:pt x="144183" y="257657"/>
                  </a:lnTo>
                  <a:lnTo>
                    <a:pt x="145669" y="252234"/>
                  </a:lnTo>
                  <a:lnTo>
                    <a:pt x="146227" y="250190"/>
                  </a:lnTo>
                  <a:close/>
                </a:path>
                <a:path w="1633220" h="274954">
                  <a:moveTo>
                    <a:pt x="183883" y="148069"/>
                  </a:moveTo>
                  <a:lnTo>
                    <a:pt x="180390" y="146710"/>
                  </a:lnTo>
                  <a:lnTo>
                    <a:pt x="171665" y="143319"/>
                  </a:lnTo>
                  <a:lnTo>
                    <a:pt x="167995" y="141770"/>
                  </a:lnTo>
                  <a:lnTo>
                    <a:pt x="163906" y="141046"/>
                  </a:lnTo>
                  <a:lnTo>
                    <a:pt x="156832" y="141008"/>
                  </a:lnTo>
                  <a:lnTo>
                    <a:pt x="131432" y="141986"/>
                  </a:lnTo>
                  <a:lnTo>
                    <a:pt x="123571" y="142532"/>
                  </a:lnTo>
                  <a:lnTo>
                    <a:pt x="117373" y="143433"/>
                  </a:lnTo>
                  <a:lnTo>
                    <a:pt x="109588" y="145021"/>
                  </a:lnTo>
                  <a:lnTo>
                    <a:pt x="104152" y="146710"/>
                  </a:lnTo>
                  <a:lnTo>
                    <a:pt x="98729" y="136537"/>
                  </a:lnTo>
                  <a:lnTo>
                    <a:pt x="96012" y="120929"/>
                  </a:lnTo>
                  <a:lnTo>
                    <a:pt x="93980" y="108369"/>
                  </a:lnTo>
                  <a:lnTo>
                    <a:pt x="123837" y="109728"/>
                  </a:lnTo>
                  <a:lnTo>
                    <a:pt x="127901" y="108369"/>
                  </a:lnTo>
                  <a:lnTo>
                    <a:pt x="137058" y="105321"/>
                  </a:lnTo>
                  <a:lnTo>
                    <a:pt x="139433" y="99555"/>
                  </a:lnTo>
                  <a:lnTo>
                    <a:pt x="141808" y="90728"/>
                  </a:lnTo>
                  <a:lnTo>
                    <a:pt x="133502" y="87515"/>
                  </a:lnTo>
                  <a:lnTo>
                    <a:pt x="128270" y="85636"/>
                  </a:lnTo>
                  <a:lnTo>
                    <a:pt x="122796" y="84607"/>
                  </a:lnTo>
                  <a:lnTo>
                    <a:pt x="113728" y="84048"/>
                  </a:lnTo>
                  <a:lnTo>
                    <a:pt x="97713" y="83604"/>
                  </a:lnTo>
                  <a:lnTo>
                    <a:pt x="63106" y="82245"/>
                  </a:lnTo>
                  <a:lnTo>
                    <a:pt x="63106" y="60871"/>
                  </a:lnTo>
                  <a:lnTo>
                    <a:pt x="94653" y="62572"/>
                  </a:lnTo>
                  <a:lnTo>
                    <a:pt x="112953" y="63106"/>
                  </a:lnTo>
                  <a:lnTo>
                    <a:pt x="122770" y="62992"/>
                  </a:lnTo>
                  <a:lnTo>
                    <a:pt x="127431" y="62001"/>
                  </a:lnTo>
                  <a:lnTo>
                    <a:pt x="128930" y="60871"/>
                  </a:lnTo>
                  <a:lnTo>
                    <a:pt x="130276" y="59855"/>
                  </a:lnTo>
                  <a:lnTo>
                    <a:pt x="134683" y="56807"/>
                  </a:lnTo>
                  <a:lnTo>
                    <a:pt x="134353" y="51714"/>
                  </a:lnTo>
                  <a:lnTo>
                    <a:pt x="130276" y="47650"/>
                  </a:lnTo>
                  <a:lnTo>
                    <a:pt x="127558" y="44589"/>
                  </a:lnTo>
                  <a:lnTo>
                    <a:pt x="113652" y="42900"/>
                  </a:lnTo>
                  <a:lnTo>
                    <a:pt x="84353" y="42875"/>
                  </a:lnTo>
                  <a:lnTo>
                    <a:pt x="77825" y="42773"/>
                  </a:lnTo>
                  <a:lnTo>
                    <a:pt x="60045" y="31026"/>
                  </a:lnTo>
                  <a:lnTo>
                    <a:pt x="60045" y="23901"/>
                  </a:lnTo>
                  <a:lnTo>
                    <a:pt x="70231" y="22872"/>
                  </a:lnTo>
                  <a:lnTo>
                    <a:pt x="89903" y="24231"/>
                  </a:lnTo>
                  <a:lnTo>
                    <a:pt x="102146" y="25196"/>
                  </a:lnTo>
                  <a:lnTo>
                    <a:pt x="108966" y="25615"/>
                  </a:lnTo>
                  <a:lnTo>
                    <a:pt x="112826" y="25552"/>
                  </a:lnTo>
                  <a:lnTo>
                    <a:pt x="116192" y="25082"/>
                  </a:lnTo>
                  <a:lnTo>
                    <a:pt x="121462" y="24231"/>
                  </a:lnTo>
                  <a:lnTo>
                    <a:pt x="123063" y="22872"/>
                  </a:lnTo>
                  <a:lnTo>
                    <a:pt x="125869" y="20497"/>
                  </a:lnTo>
                  <a:lnTo>
                    <a:pt x="133667" y="12700"/>
                  </a:lnTo>
                  <a:lnTo>
                    <a:pt x="129933" y="9309"/>
                  </a:lnTo>
                  <a:lnTo>
                    <a:pt x="125501" y="6502"/>
                  </a:lnTo>
                  <a:lnTo>
                    <a:pt x="65824" y="825"/>
                  </a:lnTo>
                  <a:lnTo>
                    <a:pt x="47879" y="0"/>
                  </a:lnTo>
                  <a:lnTo>
                    <a:pt x="44018" y="38"/>
                  </a:lnTo>
                  <a:lnTo>
                    <a:pt x="40373" y="317"/>
                  </a:lnTo>
                  <a:lnTo>
                    <a:pt x="34607" y="825"/>
                  </a:lnTo>
                  <a:lnTo>
                    <a:pt x="33248" y="3873"/>
                  </a:lnTo>
                  <a:lnTo>
                    <a:pt x="31559" y="8623"/>
                  </a:lnTo>
                  <a:lnTo>
                    <a:pt x="35623" y="17106"/>
                  </a:lnTo>
                  <a:lnTo>
                    <a:pt x="40716" y="18808"/>
                  </a:lnTo>
                  <a:lnTo>
                    <a:pt x="46139" y="20497"/>
                  </a:lnTo>
                  <a:lnTo>
                    <a:pt x="44932" y="23901"/>
                  </a:lnTo>
                  <a:lnTo>
                    <a:pt x="40474" y="74739"/>
                  </a:lnTo>
                  <a:lnTo>
                    <a:pt x="40220" y="81915"/>
                  </a:lnTo>
                  <a:lnTo>
                    <a:pt x="40259" y="86029"/>
                  </a:lnTo>
                  <a:lnTo>
                    <a:pt x="40538" y="89712"/>
                  </a:lnTo>
                  <a:lnTo>
                    <a:pt x="41046" y="95478"/>
                  </a:lnTo>
                  <a:lnTo>
                    <a:pt x="45123" y="99212"/>
                  </a:lnTo>
                  <a:lnTo>
                    <a:pt x="50888" y="105321"/>
                  </a:lnTo>
                  <a:lnTo>
                    <a:pt x="80403" y="109397"/>
                  </a:lnTo>
                  <a:lnTo>
                    <a:pt x="80403" y="146380"/>
                  </a:lnTo>
                  <a:lnTo>
                    <a:pt x="66840" y="146380"/>
                  </a:lnTo>
                  <a:lnTo>
                    <a:pt x="32639" y="147002"/>
                  </a:lnTo>
                  <a:lnTo>
                    <a:pt x="14592" y="147599"/>
                  </a:lnTo>
                  <a:lnTo>
                    <a:pt x="6718" y="148526"/>
                  </a:lnTo>
                  <a:lnTo>
                    <a:pt x="3060" y="150101"/>
                  </a:lnTo>
                  <a:lnTo>
                    <a:pt x="0" y="152146"/>
                  </a:lnTo>
                  <a:lnTo>
                    <a:pt x="0" y="163334"/>
                  </a:lnTo>
                  <a:lnTo>
                    <a:pt x="4749" y="166725"/>
                  </a:lnTo>
                  <a:lnTo>
                    <a:pt x="22783" y="169456"/>
                  </a:lnTo>
                  <a:lnTo>
                    <a:pt x="33858" y="170078"/>
                  </a:lnTo>
                  <a:lnTo>
                    <a:pt x="54000" y="170141"/>
                  </a:lnTo>
                  <a:lnTo>
                    <a:pt x="126758" y="169341"/>
                  </a:lnTo>
                  <a:lnTo>
                    <a:pt x="146456" y="168808"/>
                  </a:lnTo>
                  <a:lnTo>
                    <a:pt x="156324" y="167830"/>
                  </a:lnTo>
                  <a:lnTo>
                    <a:pt x="178790" y="161975"/>
                  </a:lnTo>
                  <a:lnTo>
                    <a:pt x="183883" y="148069"/>
                  </a:lnTo>
                  <a:close/>
                </a:path>
                <a:path w="1633220" h="274954">
                  <a:moveTo>
                    <a:pt x="441325" y="44246"/>
                  </a:moveTo>
                  <a:lnTo>
                    <a:pt x="436092" y="32042"/>
                  </a:lnTo>
                  <a:lnTo>
                    <a:pt x="432168" y="22872"/>
                  </a:lnTo>
                  <a:lnTo>
                    <a:pt x="426402" y="20002"/>
                  </a:lnTo>
                  <a:lnTo>
                    <a:pt x="426402" y="52730"/>
                  </a:lnTo>
                  <a:lnTo>
                    <a:pt x="423684" y="59182"/>
                  </a:lnTo>
                  <a:lnTo>
                    <a:pt x="418934" y="63588"/>
                  </a:lnTo>
                  <a:lnTo>
                    <a:pt x="410667" y="71805"/>
                  </a:lnTo>
                  <a:lnTo>
                    <a:pt x="404977" y="74612"/>
                  </a:lnTo>
                  <a:lnTo>
                    <a:pt x="399237" y="72085"/>
                  </a:lnTo>
                  <a:lnTo>
                    <a:pt x="390779" y="64274"/>
                  </a:lnTo>
                  <a:lnTo>
                    <a:pt x="382295" y="55791"/>
                  </a:lnTo>
                  <a:lnTo>
                    <a:pt x="386372" y="37465"/>
                  </a:lnTo>
                  <a:lnTo>
                    <a:pt x="398233" y="33731"/>
                  </a:lnTo>
                  <a:lnTo>
                    <a:pt x="401637" y="32042"/>
                  </a:lnTo>
                  <a:lnTo>
                    <a:pt x="426402" y="52730"/>
                  </a:lnTo>
                  <a:lnTo>
                    <a:pt x="426402" y="20002"/>
                  </a:lnTo>
                  <a:lnTo>
                    <a:pt x="423341" y="18465"/>
                  </a:lnTo>
                  <a:lnTo>
                    <a:pt x="416560" y="14732"/>
                  </a:lnTo>
                  <a:lnTo>
                    <a:pt x="388734" y="14058"/>
                  </a:lnTo>
                  <a:lnTo>
                    <a:pt x="366687" y="60198"/>
                  </a:lnTo>
                  <a:lnTo>
                    <a:pt x="367703" y="67665"/>
                  </a:lnTo>
                  <a:lnTo>
                    <a:pt x="401802" y="90398"/>
                  </a:lnTo>
                  <a:lnTo>
                    <a:pt x="410108" y="90639"/>
                  </a:lnTo>
                  <a:lnTo>
                    <a:pt x="415429" y="89776"/>
                  </a:lnTo>
                  <a:lnTo>
                    <a:pt x="420103" y="86982"/>
                  </a:lnTo>
                  <a:lnTo>
                    <a:pt x="426402" y="81407"/>
                  </a:lnTo>
                  <a:lnTo>
                    <a:pt x="432523" y="75552"/>
                  </a:lnTo>
                  <a:lnTo>
                    <a:pt x="433209" y="74612"/>
                  </a:lnTo>
                  <a:lnTo>
                    <a:pt x="435978" y="70866"/>
                  </a:lnTo>
                  <a:lnTo>
                    <a:pt x="438035" y="64871"/>
                  </a:lnTo>
                  <a:lnTo>
                    <a:pt x="439966" y="55105"/>
                  </a:lnTo>
                  <a:lnTo>
                    <a:pt x="441325" y="44246"/>
                  </a:lnTo>
                  <a:close/>
                </a:path>
                <a:path w="1633220" h="274954">
                  <a:moveTo>
                    <a:pt x="466090" y="229158"/>
                  </a:moveTo>
                  <a:lnTo>
                    <a:pt x="465747" y="217627"/>
                  </a:lnTo>
                  <a:lnTo>
                    <a:pt x="464731" y="208457"/>
                  </a:lnTo>
                  <a:lnTo>
                    <a:pt x="463715" y="190144"/>
                  </a:lnTo>
                  <a:lnTo>
                    <a:pt x="462927" y="187083"/>
                  </a:lnTo>
                  <a:lnTo>
                    <a:pt x="460324" y="176911"/>
                  </a:lnTo>
                  <a:lnTo>
                    <a:pt x="455917" y="171475"/>
                  </a:lnTo>
                  <a:lnTo>
                    <a:pt x="453034" y="168084"/>
                  </a:lnTo>
                  <a:lnTo>
                    <a:pt x="450151" y="164693"/>
                  </a:lnTo>
                  <a:lnTo>
                    <a:pt x="445058" y="164185"/>
                  </a:lnTo>
                  <a:lnTo>
                    <a:pt x="445058" y="188442"/>
                  </a:lnTo>
                  <a:lnTo>
                    <a:pt x="445058" y="196253"/>
                  </a:lnTo>
                  <a:lnTo>
                    <a:pt x="444373" y="213207"/>
                  </a:lnTo>
                  <a:lnTo>
                    <a:pt x="444042" y="229158"/>
                  </a:lnTo>
                  <a:lnTo>
                    <a:pt x="387388" y="229158"/>
                  </a:lnTo>
                  <a:lnTo>
                    <a:pt x="385343" y="220332"/>
                  </a:lnTo>
                  <a:lnTo>
                    <a:pt x="383654" y="210502"/>
                  </a:lnTo>
                  <a:lnTo>
                    <a:pt x="383654" y="190144"/>
                  </a:lnTo>
                  <a:lnTo>
                    <a:pt x="400278" y="191503"/>
                  </a:lnTo>
                  <a:lnTo>
                    <a:pt x="409676" y="192036"/>
                  </a:lnTo>
                  <a:lnTo>
                    <a:pt x="415709" y="192011"/>
                  </a:lnTo>
                  <a:lnTo>
                    <a:pt x="420979" y="191211"/>
                  </a:lnTo>
                  <a:lnTo>
                    <a:pt x="425335" y="190144"/>
                  </a:lnTo>
                  <a:lnTo>
                    <a:pt x="428091" y="189458"/>
                  </a:lnTo>
                  <a:lnTo>
                    <a:pt x="438607" y="187083"/>
                  </a:lnTo>
                  <a:lnTo>
                    <a:pt x="445058" y="188442"/>
                  </a:lnTo>
                  <a:lnTo>
                    <a:pt x="445058" y="164185"/>
                  </a:lnTo>
                  <a:lnTo>
                    <a:pt x="441667" y="163842"/>
                  </a:lnTo>
                  <a:lnTo>
                    <a:pt x="436283" y="163398"/>
                  </a:lnTo>
                  <a:lnTo>
                    <a:pt x="430390" y="163487"/>
                  </a:lnTo>
                  <a:lnTo>
                    <a:pt x="420293" y="164299"/>
                  </a:lnTo>
                  <a:lnTo>
                    <a:pt x="382968" y="168084"/>
                  </a:lnTo>
                  <a:lnTo>
                    <a:pt x="377888" y="167068"/>
                  </a:lnTo>
                  <a:lnTo>
                    <a:pt x="373138" y="165709"/>
                  </a:lnTo>
                  <a:lnTo>
                    <a:pt x="368046" y="169786"/>
                  </a:lnTo>
                  <a:lnTo>
                    <a:pt x="364312" y="172504"/>
                  </a:lnTo>
                  <a:lnTo>
                    <a:pt x="363461" y="178777"/>
                  </a:lnTo>
                  <a:lnTo>
                    <a:pt x="362978" y="182753"/>
                  </a:lnTo>
                  <a:lnTo>
                    <a:pt x="362762" y="187083"/>
                  </a:lnTo>
                  <a:lnTo>
                    <a:pt x="362800" y="196253"/>
                  </a:lnTo>
                  <a:lnTo>
                    <a:pt x="364312" y="238658"/>
                  </a:lnTo>
                  <a:lnTo>
                    <a:pt x="370763" y="248500"/>
                  </a:lnTo>
                  <a:lnTo>
                    <a:pt x="375170" y="253250"/>
                  </a:lnTo>
                  <a:lnTo>
                    <a:pt x="412483" y="255625"/>
                  </a:lnTo>
                  <a:lnTo>
                    <a:pt x="436575" y="255625"/>
                  </a:lnTo>
                  <a:lnTo>
                    <a:pt x="449808" y="253580"/>
                  </a:lnTo>
                  <a:lnTo>
                    <a:pt x="456590" y="251891"/>
                  </a:lnTo>
                  <a:lnTo>
                    <a:pt x="462699" y="246126"/>
                  </a:lnTo>
                  <a:lnTo>
                    <a:pt x="464731" y="240347"/>
                  </a:lnTo>
                  <a:lnTo>
                    <a:pt x="466090" y="229158"/>
                  </a:lnTo>
                  <a:close/>
                </a:path>
                <a:path w="1633220" h="274954">
                  <a:moveTo>
                    <a:pt x="495947" y="118211"/>
                  </a:moveTo>
                  <a:lnTo>
                    <a:pt x="486105" y="111772"/>
                  </a:lnTo>
                  <a:lnTo>
                    <a:pt x="455917" y="111772"/>
                  </a:lnTo>
                  <a:lnTo>
                    <a:pt x="454901" y="112788"/>
                  </a:lnTo>
                  <a:lnTo>
                    <a:pt x="453174" y="113576"/>
                  </a:lnTo>
                  <a:lnTo>
                    <a:pt x="444893" y="114058"/>
                  </a:lnTo>
                  <a:lnTo>
                    <a:pt x="315887" y="115582"/>
                  </a:lnTo>
                  <a:lnTo>
                    <a:pt x="306984" y="116065"/>
                  </a:lnTo>
                  <a:lnTo>
                    <a:pt x="304266" y="116852"/>
                  </a:lnTo>
                  <a:lnTo>
                    <a:pt x="300532" y="117868"/>
                  </a:lnTo>
                  <a:lnTo>
                    <a:pt x="300532" y="132461"/>
                  </a:lnTo>
                  <a:lnTo>
                    <a:pt x="344335" y="138315"/>
                  </a:lnTo>
                  <a:lnTo>
                    <a:pt x="399592" y="139585"/>
                  </a:lnTo>
                  <a:lnTo>
                    <a:pt x="458114" y="139827"/>
                  </a:lnTo>
                  <a:lnTo>
                    <a:pt x="464731" y="139700"/>
                  </a:lnTo>
                  <a:lnTo>
                    <a:pt x="469823" y="139204"/>
                  </a:lnTo>
                  <a:lnTo>
                    <a:pt x="486448" y="136537"/>
                  </a:lnTo>
                  <a:lnTo>
                    <a:pt x="494245" y="131102"/>
                  </a:lnTo>
                  <a:lnTo>
                    <a:pt x="494931" y="126352"/>
                  </a:lnTo>
                  <a:lnTo>
                    <a:pt x="495947" y="118211"/>
                  </a:lnTo>
                  <a:close/>
                </a:path>
                <a:path w="1633220" h="274954">
                  <a:moveTo>
                    <a:pt x="588568" y="102235"/>
                  </a:moveTo>
                  <a:lnTo>
                    <a:pt x="574649" y="72859"/>
                  </a:lnTo>
                  <a:lnTo>
                    <a:pt x="574649" y="113461"/>
                  </a:lnTo>
                  <a:lnTo>
                    <a:pt x="560070" y="125006"/>
                  </a:lnTo>
                  <a:lnTo>
                    <a:pt x="541743" y="121272"/>
                  </a:lnTo>
                  <a:lnTo>
                    <a:pt x="534619" y="113118"/>
                  </a:lnTo>
                  <a:lnTo>
                    <a:pt x="527837" y="105994"/>
                  </a:lnTo>
                  <a:lnTo>
                    <a:pt x="528510" y="93789"/>
                  </a:lnTo>
                  <a:lnTo>
                    <a:pt x="540385" y="81915"/>
                  </a:lnTo>
                  <a:lnTo>
                    <a:pt x="558711" y="78854"/>
                  </a:lnTo>
                  <a:lnTo>
                    <a:pt x="563803" y="82245"/>
                  </a:lnTo>
                  <a:lnTo>
                    <a:pt x="572617" y="88023"/>
                  </a:lnTo>
                  <a:lnTo>
                    <a:pt x="574649" y="113461"/>
                  </a:lnTo>
                  <a:lnTo>
                    <a:pt x="574649" y="72859"/>
                  </a:lnTo>
                  <a:lnTo>
                    <a:pt x="568731" y="64300"/>
                  </a:lnTo>
                  <a:lnTo>
                    <a:pt x="560362" y="57188"/>
                  </a:lnTo>
                  <a:lnTo>
                    <a:pt x="550405" y="57264"/>
                  </a:lnTo>
                  <a:lnTo>
                    <a:pt x="515620" y="84620"/>
                  </a:lnTo>
                  <a:lnTo>
                    <a:pt x="512229" y="95821"/>
                  </a:lnTo>
                  <a:lnTo>
                    <a:pt x="512229" y="116852"/>
                  </a:lnTo>
                  <a:lnTo>
                    <a:pt x="520712" y="130771"/>
                  </a:lnTo>
                  <a:lnTo>
                    <a:pt x="531914" y="136537"/>
                  </a:lnTo>
                  <a:lnTo>
                    <a:pt x="539369" y="140271"/>
                  </a:lnTo>
                  <a:lnTo>
                    <a:pt x="566851" y="140944"/>
                  </a:lnTo>
                  <a:lnTo>
                    <a:pt x="573303" y="137896"/>
                  </a:lnTo>
                  <a:lnTo>
                    <a:pt x="587540" y="112953"/>
                  </a:lnTo>
                  <a:lnTo>
                    <a:pt x="588568" y="102235"/>
                  </a:lnTo>
                  <a:close/>
                </a:path>
                <a:path w="1633220" h="274954">
                  <a:moveTo>
                    <a:pt x="669645" y="253250"/>
                  </a:moveTo>
                  <a:lnTo>
                    <a:pt x="669302" y="236626"/>
                  </a:lnTo>
                  <a:lnTo>
                    <a:pt x="668528" y="216001"/>
                  </a:lnTo>
                  <a:lnTo>
                    <a:pt x="666851" y="203962"/>
                  </a:lnTo>
                  <a:lnTo>
                    <a:pt x="665937" y="202057"/>
                  </a:lnTo>
                  <a:lnTo>
                    <a:pt x="663016" y="195872"/>
                  </a:lnTo>
                  <a:lnTo>
                    <a:pt x="650989" y="181317"/>
                  </a:lnTo>
                  <a:lnTo>
                    <a:pt x="641489" y="178943"/>
                  </a:lnTo>
                  <a:lnTo>
                    <a:pt x="621817" y="178943"/>
                  </a:lnTo>
                  <a:lnTo>
                    <a:pt x="572274" y="180975"/>
                  </a:lnTo>
                  <a:lnTo>
                    <a:pt x="541083" y="191706"/>
                  </a:lnTo>
                  <a:lnTo>
                    <a:pt x="544118" y="197269"/>
                  </a:lnTo>
                  <a:lnTo>
                    <a:pt x="548373" y="202704"/>
                  </a:lnTo>
                  <a:lnTo>
                    <a:pt x="556463" y="205117"/>
                  </a:lnTo>
                  <a:lnTo>
                    <a:pt x="574421" y="205041"/>
                  </a:lnTo>
                  <a:lnTo>
                    <a:pt x="608241" y="203034"/>
                  </a:lnTo>
                  <a:lnTo>
                    <a:pt x="624154" y="202272"/>
                  </a:lnTo>
                  <a:lnTo>
                    <a:pt x="642162" y="230847"/>
                  </a:lnTo>
                  <a:lnTo>
                    <a:pt x="643521" y="249174"/>
                  </a:lnTo>
                  <a:lnTo>
                    <a:pt x="646239" y="256984"/>
                  </a:lnTo>
                  <a:lnTo>
                    <a:pt x="652005" y="258673"/>
                  </a:lnTo>
                  <a:lnTo>
                    <a:pt x="662178" y="262407"/>
                  </a:lnTo>
                  <a:lnTo>
                    <a:pt x="669645" y="253250"/>
                  </a:lnTo>
                  <a:close/>
                </a:path>
                <a:path w="1633220" h="274954">
                  <a:moveTo>
                    <a:pt x="708660" y="90728"/>
                  </a:moveTo>
                  <a:lnTo>
                    <a:pt x="677113" y="85979"/>
                  </a:lnTo>
                  <a:lnTo>
                    <a:pt x="652005" y="85979"/>
                  </a:lnTo>
                  <a:lnTo>
                    <a:pt x="651332" y="59524"/>
                  </a:lnTo>
                  <a:lnTo>
                    <a:pt x="642848" y="38823"/>
                  </a:lnTo>
                  <a:lnTo>
                    <a:pt x="637755" y="37465"/>
                  </a:lnTo>
                  <a:lnTo>
                    <a:pt x="633691" y="37122"/>
                  </a:lnTo>
                  <a:lnTo>
                    <a:pt x="632333" y="41706"/>
                  </a:lnTo>
                  <a:lnTo>
                    <a:pt x="628865" y="85979"/>
                  </a:lnTo>
                  <a:lnTo>
                    <a:pt x="628573" y="96951"/>
                  </a:lnTo>
                  <a:lnTo>
                    <a:pt x="628764" y="106680"/>
                  </a:lnTo>
                  <a:lnTo>
                    <a:pt x="630910" y="145084"/>
                  </a:lnTo>
                  <a:lnTo>
                    <a:pt x="650989" y="163677"/>
                  </a:lnTo>
                  <a:lnTo>
                    <a:pt x="654037" y="157226"/>
                  </a:lnTo>
                  <a:lnTo>
                    <a:pt x="656412" y="153162"/>
                  </a:lnTo>
                  <a:lnTo>
                    <a:pt x="652348" y="118554"/>
                  </a:lnTo>
                  <a:lnTo>
                    <a:pt x="650989" y="110413"/>
                  </a:lnTo>
                  <a:lnTo>
                    <a:pt x="674052" y="111086"/>
                  </a:lnTo>
                  <a:lnTo>
                    <a:pt x="685165" y="111633"/>
                  </a:lnTo>
                  <a:lnTo>
                    <a:pt x="691654" y="111645"/>
                  </a:lnTo>
                  <a:lnTo>
                    <a:pt x="696048" y="110947"/>
                  </a:lnTo>
                  <a:lnTo>
                    <a:pt x="697712" y="110413"/>
                  </a:lnTo>
                  <a:lnTo>
                    <a:pt x="700862" y="109397"/>
                  </a:lnTo>
                  <a:lnTo>
                    <a:pt x="708660" y="106680"/>
                  </a:lnTo>
                  <a:lnTo>
                    <a:pt x="708660" y="90728"/>
                  </a:lnTo>
                  <a:close/>
                </a:path>
                <a:path w="1633220" h="274954">
                  <a:moveTo>
                    <a:pt x="857262" y="41033"/>
                  </a:moveTo>
                  <a:lnTo>
                    <a:pt x="842327" y="12700"/>
                  </a:lnTo>
                  <a:lnTo>
                    <a:pt x="842327" y="32715"/>
                  </a:lnTo>
                  <a:lnTo>
                    <a:pt x="841311" y="51041"/>
                  </a:lnTo>
                  <a:lnTo>
                    <a:pt x="836904" y="54775"/>
                  </a:lnTo>
                  <a:lnTo>
                    <a:pt x="828763" y="61899"/>
                  </a:lnTo>
                  <a:lnTo>
                    <a:pt x="808748" y="61214"/>
                  </a:lnTo>
                  <a:lnTo>
                    <a:pt x="803656" y="53073"/>
                  </a:lnTo>
                  <a:lnTo>
                    <a:pt x="800595" y="48323"/>
                  </a:lnTo>
                  <a:lnTo>
                    <a:pt x="802970" y="33731"/>
                  </a:lnTo>
                  <a:lnTo>
                    <a:pt x="807720" y="30340"/>
                  </a:lnTo>
                  <a:lnTo>
                    <a:pt x="813828" y="26276"/>
                  </a:lnTo>
                  <a:lnTo>
                    <a:pt x="834529" y="25590"/>
                  </a:lnTo>
                  <a:lnTo>
                    <a:pt x="838263" y="29324"/>
                  </a:lnTo>
                  <a:lnTo>
                    <a:pt x="842327" y="32715"/>
                  </a:lnTo>
                  <a:lnTo>
                    <a:pt x="842327" y="12700"/>
                  </a:lnTo>
                  <a:lnTo>
                    <a:pt x="841311" y="11684"/>
                  </a:lnTo>
                  <a:lnTo>
                    <a:pt x="833170" y="8623"/>
                  </a:lnTo>
                  <a:lnTo>
                    <a:pt x="823671" y="8623"/>
                  </a:lnTo>
                  <a:lnTo>
                    <a:pt x="784313" y="31356"/>
                  </a:lnTo>
                  <a:lnTo>
                    <a:pt x="783297" y="38823"/>
                  </a:lnTo>
                  <a:lnTo>
                    <a:pt x="781837" y="49136"/>
                  </a:lnTo>
                  <a:lnTo>
                    <a:pt x="781837" y="51041"/>
                  </a:lnTo>
                  <a:lnTo>
                    <a:pt x="782256" y="56654"/>
                  </a:lnTo>
                  <a:lnTo>
                    <a:pt x="814324" y="80238"/>
                  </a:lnTo>
                  <a:lnTo>
                    <a:pt x="825703" y="78854"/>
                  </a:lnTo>
                  <a:lnTo>
                    <a:pt x="856449" y="54406"/>
                  </a:lnTo>
                  <a:lnTo>
                    <a:pt x="857211" y="49796"/>
                  </a:lnTo>
                  <a:lnTo>
                    <a:pt x="857262" y="41033"/>
                  </a:lnTo>
                  <a:close/>
                </a:path>
                <a:path w="1633220" h="274954">
                  <a:moveTo>
                    <a:pt x="907465" y="235940"/>
                  </a:moveTo>
                  <a:lnTo>
                    <a:pt x="898982" y="233565"/>
                  </a:lnTo>
                  <a:lnTo>
                    <a:pt x="893483" y="232206"/>
                  </a:lnTo>
                  <a:lnTo>
                    <a:pt x="890295" y="231889"/>
                  </a:lnTo>
                  <a:lnTo>
                    <a:pt x="886726" y="231533"/>
                  </a:lnTo>
                  <a:lnTo>
                    <a:pt x="874318" y="231368"/>
                  </a:lnTo>
                  <a:lnTo>
                    <a:pt x="833272" y="231838"/>
                  </a:lnTo>
                  <a:lnTo>
                    <a:pt x="815086" y="231813"/>
                  </a:lnTo>
                  <a:lnTo>
                    <a:pt x="807961" y="231127"/>
                  </a:lnTo>
                  <a:lnTo>
                    <a:pt x="802132" y="229666"/>
                  </a:lnTo>
                  <a:lnTo>
                    <a:pt x="793140" y="227126"/>
                  </a:lnTo>
                  <a:lnTo>
                    <a:pt x="793140" y="206425"/>
                  </a:lnTo>
                  <a:lnTo>
                    <a:pt x="826655" y="206908"/>
                  </a:lnTo>
                  <a:lnTo>
                    <a:pt x="835126" y="206590"/>
                  </a:lnTo>
                  <a:lnTo>
                    <a:pt x="873963" y="199466"/>
                  </a:lnTo>
                  <a:lnTo>
                    <a:pt x="887552" y="166395"/>
                  </a:lnTo>
                  <a:lnTo>
                    <a:pt x="887793" y="163004"/>
                  </a:lnTo>
                  <a:lnTo>
                    <a:pt x="870686" y="144005"/>
                  </a:lnTo>
                  <a:lnTo>
                    <a:pt x="867435" y="143319"/>
                  </a:lnTo>
                  <a:lnTo>
                    <a:pt x="855218" y="144005"/>
                  </a:lnTo>
                  <a:lnTo>
                    <a:pt x="843343" y="143662"/>
                  </a:lnTo>
                  <a:lnTo>
                    <a:pt x="811796" y="144424"/>
                  </a:lnTo>
                  <a:lnTo>
                    <a:pt x="802322" y="144894"/>
                  </a:lnTo>
                  <a:lnTo>
                    <a:pt x="790422" y="145694"/>
                  </a:lnTo>
                  <a:lnTo>
                    <a:pt x="774141" y="147053"/>
                  </a:lnTo>
                  <a:lnTo>
                    <a:pt x="763625" y="153835"/>
                  </a:lnTo>
                  <a:lnTo>
                    <a:pt x="767359" y="160959"/>
                  </a:lnTo>
                  <a:lnTo>
                    <a:pt x="770407" y="166395"/>
                  </a:lnTo>
                  <a:lnTo>
                    <a:pt x="783805" y="168084"/>
                  </a:lnTo>
                  <a:lnTo>
                    <a:pt x="792035" y="169037"/>
                  </a:lnTo>
                  <a:lnTo>
                    <a:pt x="799388" y="169354"/>
                  </a:lnTo>
                  <a:lnTo>
                    <a:pt x="810018" y="169037"/>
                  </a:lnTo>
                  <a:lnTo>
                    <a:pt x="864717" y="166395"/>
                  </a:lnTo>
                  <a:lnTo>
                    <a:pt x="864717" y="179285"/>
                  </a:lnTo>
                  <a:lnTo>
                    <a:pt x="826236" y="189090"/>
                  </a:lnTo>
                  <a:lnTo>
                    <a:pt x="804202" y="189141"/>
                  </a:lnTo>
                  <a:lnTo>
                    <a:pt x="797648" y="189268"/>
                  </a:lnTo>
                  <a:lnTo>
                    <a:pt x="772439" y="219494"/>
                  </a:lnTo>
                  <a:lnTo>
                    <a:pt x="772439" y="229666"/>
                  </a:lnTo>
                  <a:lnTo>
                    <a:pt x="797890" y="258673"/>
                  </a:lnTo>
                  <a:lnTo>
                    <a:pt x="832472" y="261035"/>
                  </a:lnTo>
                  <a:lnTo>
                    <a:pt x="860082" y="261035"/>
                  </a:lnTo>
                  <a:lnTo>
                    <a:pt x="904074" y="256641"/>
                  </a:lnTo>
                  <a:lnTo>
                    <a:pt x="907465" y="251548"/>
                  </a:lnTo>
                  <a:lnTo>
                    <a:pt x="907465" y="235940"/>
                  </a:lnTo>
                  <a:close/>
                </a:path>
                <a:path w="1633220" h="274954">
                  <a:moveTo>
                    <a:pt x="910856" y="106337"/>
                  </a:moveTo>
                  <a:lnTo>
                    <a:pt x="908964" y="99720"/>
                  </a:lnTo>
                  <a:lnTo>
                    <a:pt x="908824" y="99212"/>
                  </a:lnTo>
                  <a:lnTo>
                    <a:pt x="907122" y="95148"/>
                  </a:lnTo>
                  <a:lnTo>
                    <a:pt x="893902" y="94462"/>
                  </a:lnTo>
                  <a:lnTo>
                    <a:pt x="877608" y="97853"/>
                  </a:lnTo>
                  <a:lnTo>
                    <a:pt x="868680" y="99034"/>
                  </a:lnTo>
                  <a:lnTo>
                    <a:pt x="859180" y="99491"/>
                  </a:lnTo>
                  <a:lnTo>
                    <a:pt x="725627" y="98869"/>
                  </a:lnTo>
                  <a:lnTo>
                    <a:pt x="725627" y="110413"/>
                  </a:lnTo>
                  <a:lnTo>
                    <a:pt x="730719" y="114147"/>
                  </a:lnTo>
                  <a:lnTo>
                    <a:pt x="739876" y="116179"/>
                  </a:lnTo>
                  <a:lnTo>
                    <a:pt x="763003" y="121856"/>
                  </a:lnTo>
                  <a:lnTo>
                    <a:pt x="781177" y="124663"/>
                  </a:lnTo>
                  <a:lnTo>
                    <a:pt x="803808" y="125437"/>
                  </a:lnTo>
                  <a:lnTo>
                    <a:pt x="854049" y="124777"/>
                  </a:lnTo>
                  <a:lnTo>
                    <a:pt x="862533" y="124510"/>
                  </a:lnTo>
                  <a:lnTo>
                    <a:pt x="869276" y="124015"/>
                  </a:lnTo>
                  <a:lnTo>
                    <a:pt x="891857" y="121602"/>
                  </a:lnTo>
                  <a:lnTo>
                    <a:pt x="908824" y="115836"/>
                  </a:lnTo>
                  <a:lnTo>
                    <a:pt x="910856" y="106337"/>
                  </a:lnTo>
                  <a:close/>
                </a:path>
                <a:path w="1633220" h="274954">
                  <a:moveTo>
                    <a:pt x="1125232" y="180644"/>
                  </a:moveTo>
                  <a:lnTo>
                    <a:pt x="1122362" y="144678"/>
                  </a:lnTo>
                  <a:lnTo>
                    <a:pt x="1120482" y="129413"/>
                  </a:lnTo>
                  <a:lnTo>
                    <a:pt x="1115136" y="89839"/>
                  </a:lnTo>
                  <a:lnTo>
                    <a:pt x="1110310" y="71056"/>
                  </a:lnTo>
                  <a:lnTo>
                    <a:pt x="1106233" y="72745"/>
                  </a:lnTo>
                  <a:lnTo>
                    <a:pt x="1102499" y="74193"/>
                  </a:lnTo>
                  <a:lnTo>
                    <a:pt x="1102499" y="153504"/>
                  </a:lnTo>
                  <a:lnTo>
                    <a:pt x="1102499" y="176225"/>
                  </a:lnTo>
                  <a:lnTo>
                    <a:pt x="1100124" y="179959"/>
                  </a:lnTo>
                  <a:lnTo>
                    <a:pt x="1091984" y="181317"/>
                  </a:lnTo>
                  <a:lnTo>
                    <a:pt x="1079436" y="183692"/>
                  </a:lnTo>
                  <a:lnTo>
                    <a:pt x="1059751" y="183019"/>
                  </a:lnTo>
                  <a:lnTo>
                    <a:pt x="1057719" y="180301"/>
                  </a:lnTo>
                  <a:lnTo>
                    <a:pt x="1056030" y="175895"/>
                  </a:lnTo>
                  <a:lnTo>
                    <a:pt x="1055344" y="160629"/>
                  </a:lnTo>
                  <a:lnTo>
                    <a:pt x="1055001" y="144678"/>
                  </a:lnTo>
                  <a:lnTo>
                    <a:pt x="1076375" y="145694"/>
                  </a:lnTo>
                  <a:lnTo>
                    <a:pt x="1098435" y="147053"/>
                  </a:lnTo>
                  <a:lnTo>
                    <a:pt x="1100467" y="150101"/>
                  </a:lnTo>
                  <a:lnTo>
                    <a:pt x="1102499" y="153504"/>
                  </a:lnTo>
                  <a:lnTo>
                    <a:pt x="1102499" y="74193"/>
                  </a:lnTo>
                  <a:lnTo>
                    <a:pt x="1101826" y="74447"/>
                  </a:lnTo>
                  <a:lnTo>
                    <a:pt x="1099451" y="74447"/>
                  </a:lnTo>
                  <a:lnTo>
                    <a:pt x="1097699" y="74853"/>
                  </a:lnTo>
                  <a:lnTo>
                    <a:pt x="1096949" y="77495"/>
                  </a:lnTo>
                  <a:lnTo>
                    <a:pt x="1097038" y="89839"/>
                  </a:lnTo>
                  <a:lnTo>
                    <a:pt x="1097419" y="100228"/>
                  </a:lnTo>
                  <a:lnTo>
                    <a:pt x="1098092" y="126022"/>
                  </a:lnTo>
                  <a:lnTo>
                    <a:pt x="1053985" y="126022"/>
                  </a:lnTo>
                  <a:lnTo>
                    <a:pt x="1052296" y="115163"/>
                  </a:lnTo>
                  <a:lnTo>
                    <a:pt x="1049553" y="97015"/>
                  </a:lnTo>
                  <a:lnTo>
                    <a:pt x="1047711" y="86169"/>
                  </a:lnTo>
                  <a:lnTo>
                    <a:pt x="1046187" y="80111"/>
                  </a:lnTo>
                  <a:lnTo>
                    <a:pt x="1044232" y="74853"/>
                  </a:lnTo>
                  <a:lnTo>
                    <a:pt x="1040752" y="65963"/>
                  </a:lnTo>
                  <a:lnTo>
                    <a:pt x="1029906" y="65963"/>
                  </a:lnTo>
                  <a:lnTo>
                    <a:pt x="1028547" y="70370"/>
                  </a:lnTo>
                  <a:lnTo>
                    <a:pt x="1029563" y="79540"/>
                  </a:lnTo>
                  <a:lnTo>
                    <a:pt x="1030363" y="88239"/>
                  </a:lnTo>
                  <a:lnTo>
                    <a:pt x="1030897" y="96583"/>
                  </a:lnTo>
                  <a:lnTo>
                    <a:pt x="1031468" y="111125"/>
                  </a:lnTo>
                  <a:lnTo>
                    <a:pt x="1032281" y="135851"/>
                  </a:lnTo>
                  <a:lnTo>
                    <a:pt x="1032713" y="154914"/>
                  </a:lnTo>
                  <a:lnTo>
                    <a:pt x="1033208" y="166179"/>
                  </a:lnTo>
                  <a:lnTo>
                    <a:pt x="1044486" y="202692"/>
                  </a:lnTo>
                  <a:lnTo>
                    <a:pt x="1059738" y="206552"/>
                  </a:lnTo>
                  <a:lnTo>
                    <a:pt x="1087996" y="206159"/>
                  </a:lnTo>
                  <a:lnTo>
                    <a:pt x="1121498" y="187769"/>
                  </a:lnTo>
                  <a:lnTo>
                    <a:pt x="1123632" y="183692"/>
                  </a:lnTo>
                  <a:lnTo>
                    <a:pt x="1125232" y="180644"/>
                  </a:lnTo>
                  <a:close/>
                </a:path>
                <a:path w="1633220" h="274954">
                  <a:moveTo>
                    <a:pt x="1232103" y="217957"/>
                  </a:moveTo>
                  <a:lnTo>
                    <a:pt x="1229042" y="188442"/>
                  </a:lnTo>
                  <a:lnTo>
                    <a:pt x="1228166" y="181648"/>
                  </a:lnTo>
                  <a:lnTo>
                    <a:pt x="1227086" y="172504"/>
                  </a:lnTo>
                  <a:lnTo>
                    <a:pt x="1224445" y="148755"/>
                  </a:lnTo>
                  <a:lnTo>
                    <a:pt x="1222286" y="129070"/>
                  </a:lnTo>
                  <a:lnTo>
                    <a:pt x="1221244" y="119570"/>
                  </a:lnTo>
                  <a:lnTo>
                    <a:pt x="1219454" y="101041"/>
                  </a:lnTo>
                  <a:lnTo>
                    <a:pt x="1218196" y="90208"/>
                  </a:lnTo>
                  <a:lnTo>
                    <a:pt x="1216952" y="83908"/>
                  </a:lnTo>
                  <a:lnTo>
                    <a:pt x="1215136" y="78016"/>
                  </a:lnTo>
                  <a:lnTo>
                    <a:pt x="1212088" y="68681"/>
                  </a:lnTo>
                  <a:lnTo>
                    <a:pt x="1201902" y="68681"/>
                  </a:lnTo>
                  <a:lnTo>
                    <a:pt x="1200213" y="73431"/>
                  </a:lnTo>
                  <a:lnTo>
                    <a:pt x="1199997" y="78854"/>
                  </a:lnTo>
                  <a:lnTo>
                    <a:pt x="1200010" y="105714"/>
                  </a:lnTo>
                  <a:lnTo>
                    <a:pt x="1200213" y="110744"/>
                  </a:lnTo>
                  <a:lnTo>
                    <a:pt x="1200543" y="125679"/>
                  </a:lnTo>
                  <a:lnTo>
                    <a:pt x="1197495" y="127038"/>
                  </a:lnTo>
                  <a:lnTo>
                    <a:pt x="1195463" y="129070"/>
                  </a:lnTo>
                  <a:lnTo>
                    <a:pt x="1179169" y="127038"/>
                  </a:lnTo>
                  <a:lnTo>
                    <a:pt x="1163904" y="125336"/>
                  </a:lnTo>
                  <a:lnTo>
                    <a:pt x="1163231" y="111429"/>
                  </a:lnTo>
                  <a:lnTo>
                    <a:pt x="1162558" y="103289"/>
                  </a:lnTo>
                  <a:lnTo>
                    <a:pt x="1145933" y="71729"/>
                  </a:lnTo>
                  <a:lnTo>
                    <a:pt x="1143876" y="75831"/>
                  </a:lnTo>
                  <a:lnTo>
                    <a:pt x="1143215" y="81915"/>
                  </a:lnTo>
                  <a:lnTo>
                    <a:pt x="1143139" y="83908"/>
                  </a:lnTo>
                  <a:lnTo>
                    <a:pt x="1142911" y="97472"/>
                  </a:lnTo>
                  <a:lnTo>
                    <a:pt x="1143012" y="172504"/>
                  </a:lnTo>
                  <a:lnTo>
                    <a:pt x="1152715" y="197599"/>
                  </a:lnTo>
                  <a:lnTo>
                    <a:pt x="1158481" y="201333"/>
                  </a:lnTo>
                  <a:lnTo>
                    <a:pt x="1165263" y="197942"/>
                  </a:lnTo>
                  <a:lnTo>
                    <a:pt x="1168654" y="185051"/>
                  </a:lnTo>
                  <a:lnTo>
                    <a:pt x="1169009" y="172199"/>
                  </a:lnTo>
                  <a:lnTo>
                    <a:pt x="1170012" y="150101"/>
                  </a:lnTo>
                  <a:lnTo>
                    <a:pt x="1200213" y="148755"/>
                  </a:lnTo>
                  <a:lnTo>
                    <a:pt x="1200531" y="158623"/>
                  </a:lnTo>
                  <a:lnTo>
                    <a:pt x="1200988" y="190220"/>
                  </a:lnTo>
                  <a:lnTo>
                    <a:pt x="1201521" y="207187"/>
                  </a:lnTo>
                  <a:lnTo>
                    <a:pt x="1202499" y="216141"/>
                  </a:lnTo>
                  <a:lnTo>
                    <a:pt x="1204277" y="223050"/>
                  </a:lnTo>
                  <a:lnTo>
                    <a:pt x="1206322" y="230174"/>
                  </a:lnTo>
                  <a:lnTo>
                    <a:pt x="1218526" y="231190"/>
                  </a:lnTo>
                  <a:lnTo>
                    <a:pt x="1224635" y="225082"/>
                  </a:lnTo>
                  <a:lnTo>
                    <a:pt x="1232103" y="217957"/>
                  </a:lnTo>
                  <a:close/>
                </a:path>
                <a:path w="1633220" h="274954">
                  <a:moveTo>
                    <a:pt x="1387703" y="58877"/>
                  </a:moveTo>
                  <a:lnTo>
                    <a:pt x="1387602" y="55791"/>
                  </a:lnTo>
                  <a:lnTo>
                    <a:pt x="1386636" y="49530"/>
                  </a:lnTo>
                  <a:lnTo>
                    <a:pt x="1386128" y="48666"/>
                  </a:lnTo>
                  <a:lnTo>
                    <a:pt x="1383817" y="44615"/>
                  </a:lnTo>
                  <a:lnTo>
                    <a:pt x="1378318" y="38823"/>
                  </a:lnTo>
                  <a:lnTo>
                    <a:pt x="1375270" y="36004"/>
                  </a:lnTo>
                  <a:lnTo>
                    <a:pt x="1375270" y="62915"/>
                  </a:lnTo>
                  <a:lnTo>
                    <a:pt x="1369161" y="79197"/>
                  </a:lnTo>
                  <a:lnTo>
                    <a:pt x="1362379" y="83947"/>
                  </a:lnTo>
                  <a:lnTo>
                    <a:pt x="1357630" y="86995"/>
                  </a:lnTo>
                  <a:lnTo>
                    <a:pt x="1352880" y="88023"/>
                  </a:lnTo>
                  <a:lnTo>
                    <a:pt x="1348460" y="85979"/>
                  </a:lnTo>
                  <a:lnTo>
                    <a:pt x="1342021" y="82245"/>
                  </a:lnTo>
                  <a:lnTo>
                    <a:pt x="1337271" y="75120"/>
                  </a:lnTo>
                  <a:lnTo>
                    <a:pt x="1337271" y="67487"/>
                  </a:lnTo>
                  <a:lnTo>
                    <a:pt x="1337614" y="56680"/>
                  </a:lnTo>
                  <a:lnTo>
                    <a:pt x="1340027" y="51041"/>
                  </a:lnTo>
                  <a:lnTo>
                    <a:pt x="1346568" y="48958"/>
                  </a:lnTo>
                  <a:lnTo>
                    <a:pt x="1359319" y="48666"/>
                  </a:lnTo>
                  <a:lnTo>
                    <a:pt x="1367459" y="48666"/>
                  </a:lnTo>
                  <a:lnTo>
                    <a:pt x="1372209" y="51041"/>
                  </a:lnTo>
                  <a:lnTo>
                    <a:pt x="1373568" y="55791"/>
                  </a:lnTo>
                  <a:lnTo>
                    <a:pt x="1375270" y="62915"/>
                  </a:lnTo>
                  <a:lnTo>
                    <a:pt x="1375270" y="36004"/>
                  </a:lnTo>
                  <a:lnTo>
                    <a:pt x="1373568" y="34417"/>
                  </a:lnTo>
                  <a:lnTo>
                    <a:pt x="1364411" y="31356"/>
                  </a:lnTo>
                  <a:lnTo>
                    <a:pt x="1346085" y="31356"/>
                  </a:lnTo>
                  <a:lnTo>
                    <a:pt x="1320368" y="67665"/>
                  </a:lnTo>
                  <a:lnTo>
                    <a:pt x="1320304" y="84289"/>
                  </a:lnTo>
                  <a:lnTo>
                    <a:pt x="1332179" y="99555"/>
                  </a:lnTo>
                  <a:lnTo>
                    <a:pt x="1348803" y="105994"/>
                  </a:lnTo>
                  <a:lnTo>
                    <a:pt x="1369834" y="102273"/>
                  </a:lnTo>
                  <a:lnTo>
                    <a:pt x="1378318" y="95148"/>
                  </a:lnTo>
                  <a:lnTo>
                    <a:pt x="1383817" y="89941"/>
                  </a:lnTo>
                  <a:lnTo>
                    <a:pt x="1384985" y="88023"/>
                  </a:lnTo>
                  <a:lnTo>
                    <a:pt x="1386636" y="85331"/>
                  </a:lnTo>
                  <a:lnTo>
                    <a:pt x="1387589" y="79197"/>
                  </a:lnTo>
                  <a:lnTo>
                    <a:pt x="1387703" y="58877"/>
                  </a:lnTo>
                  <a:close/>
                </a:path>
                <a:path w="1633220" h="274954">
                  <a:moveTo>
                    <a:pt x="1437690" y="147726"/>
                  </a:moveTo>
                  <a:lnTo>
                    <a:pt x="1429207" y="137553"/>
                  </a:lnTo>
                  <a:lnTo>
                    <a:pt x="1426832" y="138226"/>
                  </a:lnTo>
                  <a:lnTo>
                    <a:pt x="1423784" y="138226"/>
                  </a:lnTo>
                  <a:lnTo>
                    <a:pt x="1419364" y="138912"/>
                  </a:lnTo>
                  <a:lnTo>
                    <a:pt x="1414627" y="139255"/>
                  </a:lnTo>
                  <a:lnTo>
                    <a:pt x="1407502" y="139928"/>
                  </a:lnTo>
                  <a:lnTo>
                    <a:pt x="1357223" y="142748"/>
                  </a:lnTo>
                  <a:lnTo>
                    <a:pt x="1279791" y="143230"/>
                  </a:lnTo>
                  <a:lnTo>
                    <a:pt x="1259840" y="143662"/>
                  </a:lnTo>
                  <a:lnTo>
                    <a:pt x="1251953" y="144602"/>
                  </a:lnTo>
                  <a:lnTo>
                    <a:pt x="1249743" y="146380"/>
                  </a:lnTo>
                  <a:lnTo>
                    <a:pt x="1248384" y="149428"/>
                  </a:lnTo>
                  <a:lnTo>
                    <a:pt x="1249400" y="154178"/>
                  </a:lnTo>
                  <a:lnTo>
                    <a:pt x="1252550" y="160312"/>
                  </a:lnTo>
                  <a:lnTo>
                    <a:pt x="1260602" y="163766"/>
                  </a:lnTo>
                  <a:lnTo>
                    <a:pt x="1279842" y="165823"/>
                  </a:lnTo>
                  <a:lnTo>
                    <a:pt x="1351864" y="169786"/>
                  </a:lnTo>
                  <a:lnTo>
                    <a:pt x="1351876" y="192760"/>
                  </a:lnTo>
                  <a:lnTo>
                    <a:pt x="1354289" y="233133"/>
                  </a:lnTo>
                  <a:lnTo>
                    <a:pt x="1357287" y="249174"/>
                  </a:lnTo>
                  <a:lnTo>
                    <a:pt x="1374254" y="248500"/>
                  </a:lnTo>
                  <a:lnTo>
                    <a:pt x="1377975" y="244424"/>
                  </a:lnTo>
                  <a:lnTo>
                    <a:pt x="1380020" y="242392"/>
                  </a:lnTo>
                  <a:lnTo>
                    <a:pt x="1375943" y="204393"/>
                  </a:lnTo>
                  <a:lnTo>
                    <a:pt x="1374927" y="197599"/>
                  </a:lnTo>
                  <a:lnTo>
                    <a:pt x="1373911" y="190144"/>
                  </a:lnTo>
                  <a:lnTo>
                    <a:pt x="1372895" y="184378"/>
                  </a:lnTo>
                  <a:lnTo>
                    <a:pt x="1372552" y="175552"/>
                  </a:lnTo>
                  <a:lnTo>
                    <a:pt x="1372552" y="172504"/>
                  </a:lnTo>
                  <a:lnTo>
                    <a:pt x="1374254" y="168084"/>
                  </a:lnTo>
                  <a:lnTo>
                    <a:pt x="1381379" y="166395"/>
                  </a:lnTo>
                  <a:lnTo>
                    <a:pt x="1396301" y="166395"/>
                  </a:lnTo>
                  <a:lnTo>
                    <a:pt x="1420228" y="165785"/>
                  </a:lnTo>
                  <a:lnTo>
                    <a:pt x="1432521" y="164058"/>
                  </a:lnTo>
                  <a:lnTo>
                    <a:pt x="1437043" y="159854"/>
                  </a:lnTo>
                  <a:lnTo>
                    <a:pt x="1437690" y="151803"/>
                  </a:lnTo>
                  <a:lnTo>
                    <a:pt x="1437690" y="147726"/>
                  </a:lnTo>
                  <a:close/>
                </a:path>
                <a:path w="1633220" h="274954">
                  <a:moveTo>
                    <a:pt x="1633105" y="213207"/>
                  </a:moveTo>
                  <a:lnTo>
                    <a:pt x="1632762" y="209143"/>
                  </a:lnTo>
                  <a:lnTo>
                    <a:pt x="1632419" y="208457"/>
                  </a:lnTo>
                  <a:lnTo>
                    <a:pt x="1631746" y="201676"/>
                  </a:lnTo>
                  <a:lnTo>
                    <a:pt x="1631073" y="188785"/>
                  </a:lnTo>
                  <a:lnTo>
                    <a:pt x="1629714" y="175209"/>
                  </a:lnTo>
                  <a:lnTo>
                    <a:pt x="1628521" y="160629"/>
                  </a:lnTo>
                  <a:lnTo>
                    <a:pt x="1628013" y="154520"/>
                  </a:lnTo>
                  <a:lnTo>
                    <a:pt x="1627670" y="146710"/>
                  </a:lnTo>
                  <a:lnTo>
                    <a:pt x="1627276" y="141706"/>
                  </a:lnTo>
                  <a:lnTo>
                    <a:pt x="1626031" y="126022"/>
                  </a:lnTo>
                  <a:lnTo>
                    <a:pt x="1624965" y="114249"/>
                  </a:lnTo>
                  <a:lnTo>
                    <a:pt x="1624698" y="112102"/>
                  </a:lnTo>
                  <a:lnTo>
                    <a:pt x="1623860" y="105283"/>
                  </a:lnTo>
                  <a:lnTo>
                    <a:pt x="1611388" y="62915"/>
                  </a:lnTo>
                  <a:lnTo>
                    <a:pt x="1603933" y="62915"/>
                  </a:lnTo>
                  <a:lnTo>
                    <a:pt x="1603933" y="137896"/>
                  </a:lnTo>
                  <a:lnTo>
                    <a:pt x="1602232" y="139255"/>
                  </a:lnTo>
                  <a:lnTo>
                    <a:pt x="1600949" y="140042"/>
                  </a:lnTo>
                  <a:lnTo>
                    <a:pt x="1597012" y="140474"/>
                  </a:lnTo>
                  <a:lnTo>
                    <a:pt x="1587296" y="140728"/>
                  </a:lnTo>
                  <a:lnTo>
                    <a:pt x="1568640" y="140944"/>
                  </a:lnTo>
                  <a:lnTo>
                    <a:pt x="1554454" y="141516"/>
                  </a:lnTo>
                  <a:lnTo>
                    <a:pt x="1546720" y="141706"/>
                  </a:lnTo>
                  <a:lnTo>
                    <a:pt x="1542745" y="141516"/>
                  </a:lnTo>
                  <a:lnTo>
                    <a:pt x="1539811" y="140944"/>
                  </a:lnTo>
                  <a:lnTo>
                    <a:pt x="1535391" y="139928"/>
                  </a:lnTo>
                  <a:lnTo>
                    <a:pt x="1534718" y="135178"/>
                  </a:lnTo>
                  <a:lnTo>
                    <a:pt x="1533702" y="128397"/>
                  </a:lnTo>
                  <a:lnTo>
                    <a:pt x="1563560" y="130086"/>
                  </a:lnTo>
                  <a:lnTo>
                    <a:pt x="1580883" y="130835"/>
                  </a:lnTo>
                  <a:lnTo>
                    <a:pt x="1590192" y="130975"/>
                  </a:lnTo>
                  <a:lnTo>
                    <a:pt x="1594662" y="130429"/>
                  </a:lnTo>
                  <a:lnTo>
                    <a:pt x="1597482" y="129070"/>
                  </a:lnTo>
                  <a:lnTo>
                    <a:pt x="1598460" y="128397"/>
                  </a:lnTo>
                  <a:lnTo>
                    <a:pt x="1601889" y="126022"/>
                  </a:lnTo>
                  <a:lnTo>
                    <a:pt x="1602574" y="131787"/>
                  </a:lnTo>
                  <a:lnTo>
                    <a:pt x="1603933" y="137896"/>
                  </a:lnTo>
                  <a:lnTo>
                    <a:pt x="1603933" y="62915"/>
                  </a:lnTo>
                  <a:lnTo>
                    <a:pt x="1599184" y="62915"/>
                  </a:lnTo>
                  <a:lnTo>
                    <a:pt x="1597139" y="65620"/>
                  </a:lnTo>
                  <a:lnTo>
                    <a:pt x="1598498" y="72072"/>
                  </a:lnTo>
                  <a:lnTo>
                    <a:pt x="1600873" y="82245"/>
                  </a:lnTo>
                  <a:lnTo>
                    <a:pt x="1602232" y="97180"/>
                  </a:lnTo>
                  <a:lnTo>
                    <a:pt x="1603590" y="107022"/>
                  </a:lnTo>
                  <a:lnTo>
                    <a:pt x="1602917" y="109042"/>
                  </a:lnTo>
                  <a:lnTo>
                    <a:pt x="1602574" y="112102"/>
                  </a:lnTo>
                  <a:lnTo>
                    <a:pt x="1600530" y="111429"/>
                  </a:lnTo>
                  <a:lnTo>
                    <a:pt x="1598498" y="110744"/>
                  </a:lnTo>
                  <a:lnTo>
                    <a:pt x="1595221" y="109397"/>
                  </a:lnTo>
                  <a:lnTo>
                    <a:pt x="1590954" y="108648"/>
                  </a:lnTo>
                  <a:lnTo>
                    <a:pt x="1583042" y="108343"/>
                  </a:lnTo>
                  <a:lnTo>
                    <a:pt x="1554226" y="108140"/>
                  </a:lnTo>
                  <a:lnTo>
                    <a:pt x="1546212" y="108356"/>
                  </a:lnTo>
                  <a:lnTo>
                    <a:pt x="1541691" y="109042"/>
                  </a:lnTo>
                  <a:lnTo>
                    <a:pt x="1537766" y="110413"/>
                  </a:lnTo>
                  <a:lnTo>
                    <a:pt x="1533702" y="111429"/>
                  </a:lnTo>
                  <a:lnTo>
                    <a:pt x="1531670" y="109054"/>
                  </a:lnTo>
                  <a:lnTo>
                    <a:pt x="1531670" y="95148"/>
                  </a:lnTo>
                  <a:lnTo>
                    <a:pt x="1531340" y="94462"/>
                  </a:lnTo>
                  <a:lnTo>
                    <a:pt x="1524546" y="80213"/>
                  </a:lnTo>
                  <a:lnTo>
                    <a:pt x="1520126" y="79197"/>
                  </a:lnTo>
                  <a:lnTo>
                    <a:pt x="1518094" y="78435"/>
                  </a:lnTo>
                  <a:lnTo>
                    <a:pt x="1518094" y="177584"/>
                  </a:lnTo>
                  <a:lnTo>
                    <a:pt x="1479753" y="177584"/>
                  </a:lnTo>
                  <a:lnTo>
                    <a:pt x="1479080" y="175209"/>
                  </a:lnTo>
                  <a:lnTo>
                    <a:pt x="1478267" y="173609"/>
                  </a:lnTo>
                  <a:lnTo>
                    <a:pt x="1477645" y="168770"/>
                  </a:lnTo>
                  <a:lnTo>
                    <a:pt x="1476883" y="156794"/>
                  </a:lnTo>
                  <a:lnTo>
                    <a:pt x="1473657" y="94462"/>
                  </a:lnTo>
                  <a:lnTo>
                    <a:pt x="1514360" y="94462"/>
                  </a:lnTo>
                  <a:lnTo>
                    <a:pt x="1514386" y="117487"/>
                  </a:lnTo>
                  <a:lnTo>
                    <a:pt x="1514576" y="124574"/>
                  </a:lnTo>
                  <a:lnTo>
                    <a:pt x="1515084" y="134581"/>
                  </a:lnTo>
                  <a:lnTo>
                    <a:pt x="1516024" y="150914"/>
                  </a:lnTo>
                  <a:lnTo>
                    <a:pt x="1518094" y="177584"/>
                  </a:lnTo>
                  <a:lnTo>
                    <a:pt x="1518094" y="78435"/>
                  </a:lnTo>
                  <a:lnTo>
                    <a:pt x="1517484" y="78206"/>
                  </a:lnTo>
                  <a:lnTo>
                    <a:pt x="1513001" y="77622"/>
                  </a:lnTo>
                  <a:lnTo>
                    <a:pt x="1503438" y="77241"/>
                  </a:lnTo>
                  <a:lnTo>
                    <a:pt x="1485531" y="76822"/>
                  </a:lnTo>
                  <a:lnTo>
                    <a:pt x="1455674" y="75806"/>
                  </a:lnTo>
                  <a:lnTo>
                    <a:pt x="1455000" y="126428"/>
                  </a:lnTo>
                  <a:lnTo>
                    <a:pt x="1454531" y="146710"/>
                  </a:lnTo>
                  <a:lnTo>
                    <a:pt x="1454416" y="154520"/>
                  </a:lnTo>
                  <a:lnTo>
                    <a:pt x="1458048" y="192519"/>
                  </a:lnTo>
                  <a:lnTo>
                    <a:pt x="1466532" y="197269"/>
                  </a:lnTo>
                  <a:lnTo>
                    <a:pt x="1470545" y="199834"/>
                  </a:lnTo>
                  <a:lnTo>
                    <a:pt x="1474546" y="201256"/>
                  </a:lnTo>
                  <a:lnTo>
                    <a:pt x="1480883" y="202031"/>
                  </a:lnTo>
                  <a:lnTo>
                    <a:pt x="1491970" y="202692"/>
                  </a:lnTo>
                  <a:lnTo>
                    <a:pt x="1503133" y="203238"/>
                  </a:lnTo>
                  <a:lnTo>
                    <a:pt x="1509979" y="203225"/>
                  </a:lnTo>
                  <a:lnTo>
                    <a:pt x="1515325" y="202476"/>
                  </a:lnTo>
                  <a:lnTo>
                    <a:pt x="1521993" y="200825"/>
                  </a:lnTo>
                  <a:lnTo>
                    <a:pt x="1533017" y="197942"/>
                  </a:lnTo>
                  <a:lnTo>
                    <a:pt x="1540827" y="185394"/>
                  </a:lnTo>
                  <a:lnTo>
                    <a:pt x="1539773" y="177584"/>
                  </a:lnTo>
                  <a:lnTo>
                    <a:pt x="1539125" y="172834"/>
                  </a:lnTo>
                  <a:lnTo>
                    <a:pt x="1538109" y="160629"/>
                  </a:lnTo>
                  <a:lnTo>
                    <a:pt x="1552206" y="163842"/>
                  </a:lnTo>
                  <a:lnTo>
                    <a:pt x="1557324" y="164439"/>
                  </a:lnTo>
                  <a:lnTo>
                    <a:pt x="1565300" y="164668"/>
                  </a:lnTo>
                  <a:lnTo>
                    <a:pt x="1602574" y="164693"/>
                  </a:lnTo>
                  <a:lnTo>
                    <a:pt x="1604556" y="205574"/>
                  </a:lnTo>
                  <a:lnTo>
                    <a:pt x="1605178" y="213004"/>
                  </a:lnTo>
                  <a:lnTo>
                    <a:pt x="1606143" y="217563"/>
                  </a:lnTo>
                  <a:lnTo>
                    <a:pt x="1607832" y="222034"/>
                  </a:lnTo>
                  <a:lnTo>
                    <a:pt x="1610715" y="229158"/>
                  </a:lnTo>
                  <a:lnTo>
                    <a:pt x="1622247" y="229158"/>
                  </a:lnTo>
                  <a:lnTo>
                    <a:pt x="1629029" y="223050"/>
                  </a:lnTo>
                  <a:lnTo>
                    <a:pt x="1633105" y="2132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84802" y="4642321"/>
              <a:ext cx="183539" cy="24868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484281" y="4640637"/>
              <a:ext cx="1781175" cy="254000"/>
            </a:xfrm>
            <a:custGeom>
              <a:avLst/>
              <a:gdLst/>
              <a:ahLst/>
              <a:cxnLst/>
              <a:rect l="l" t="t" r="r" b="b"/>
              <a:pathLst>
                <a:path w="1781175" h="254000">
                  <a:moveTo>
                    <a:pt x="117754" y="123494"/>
                  </a:moveTo>
                  <a:lnTo>
                    <a:pt x="113665" y="73367"/>
                  </a:lnTo>
                  <a:lnTo>
                    <a:pt x="90754" y="42405"/>
                  </a:lnTo>
                  <a:lnTo>
                    <a:pt x="74955" y="41554"/>
                  </a:lnTo>
                  <a:lnTo>
                    <a:pt x="61810" y="42214"/>
                  </a:lnTo>
                  <a:lnTo>
                    <a:pt x="22733" y="45796"/>
                  </a:lnTo>
                  <a:lnTo>
                    <a:pt x="7505" y="49872"/>
                  </a:lnTo>
                  <a:lnTo>
                    <a:pt x="8077" y="52857"/>
                  </a:lnTo>
                  <a:lnTo>
                    <a:pt x="93637" y="63093"/>
                  </a:lnTo>
                  <a:lnTo>
                    <a:pt x="94310" y="94653"/>
                  </a:lnTo>
                  <a:lnTo>
                    <a:pt x="97370" y="133159"/>
                  </a:lnTo>
                  <a:lnTo>
                    <a:pt x="114325" y="145199"/>
                  </a:lnTo>
                  <a:lnTo>
                    <a:pt x="116370" y="135026"/>
                  </a:lnTo>
                  <a:lnTo>
                    <a:pt x="117500" y="128663"/>
                  </a:lnTo>
                  <a:lnTo>
                    <a:pt x="117754" y="123494"/>
                  </a:lnTo>
                  <a:close/>
                </a:path>
                <a:path w="1781175" h="254000">
                  <a:moveTo>
                    <a:pt x="144526" y="181165"/>
                  </a:moveTo>
                  <a:lnTo>
                    <a:pt x="140449" y="179806"/>
                  </a:lnTo>
                  <a:lnTo>
                    <a:pt x="137909" y="178968"/>
                  </a:lnTo>
                  <a:lnTo>
                    <a:pt x="133654" y="177711"/>
                  </a:lnTo>
                  <a:lnTo>
                    <a:pt x="128727" y="177203"/>
                  </a:lnTo>
                  <a:lnTo>
                    <a:pt x="119951" y="177368"/>
                  </a:lnTo>
                  <a:lnTo>
                    <a:pt x="70904" y="179806"/>
                  </a:lnTo>
                  <a:lnTo>
                    <a:pt x="67170" y="153682"/>
                  </a:lnTo>
                  <a:lnTo>
                    <a:pt x="65366" y="139280"/>
                  </a:lnTo>
                  <a:lnTo>
                    <a:pt x="64198" y="131292"/>
                  </a:lnTo>
                  <a:lnTo>
                    <a:pt x="63169" y="126873"/>
                  </a:lnTo>
                  <a:lnTo>
                    <a:pt x="61747" y="123151"/>
                  </a:lnTo>
                  <a:lnTo>
                    <a:pt x="60388" y="118745"/>
                  </a:lnTo>
                  <a:lnTo>
                    <a:pt x="52247" y="119075"/>
                  </a:lnTo>
                  <a:lnTo>
                    <a:pt x="49872" y="123494"/>
                  </a:lnTo>
                  <a:lnTo>
                    <a:pt x="48704" y="126199"/>
                  </a:lnTo>
                  <a:lnTo>
                    <a:pt x="48133" y="129857"/>
                  </a:lnTo>
                  <a:lnTo>
                    <a:pt x="48234" y="153682"/>
                  </a:lnTo>
                  <a:lnTo>
                    <a:pt x="48399" y="162979"/>
                  </a:lnTo>
                  <a:lnTo>
                    <a:pt x="48729" y="170180"/>
                  </a:lnTo>
                  <a:lnTo>
                    <a:pt x="49364" y="174142"/>
                  </a:lnTo>
                  <a:lnTo>
                    <a:pt x="50546" y="177431"/>
                  </a:lnTo>
                  <a:lnTo>
                    <a:pt x="51231" y="179806"/>
                  </a:lnTo>
                  <a:lnTo>
                    <a:pt x="44437" y="182181"/>
                  </a:lnTo>
                  <a:lnTo>
                    <a:pt x="20307" y="184797"/>
                  </a:lnTo>
                  <a:lnTo>
                    <a:pt x="12128" y="185788"/>
                  </a:lnTo>
                  <a:lnTo>
                    <a:pt x="7899" y="186588"/>
                  </a:lnTo>
                  <a:lnTo>
                    <a:pt x="4749" y="187617"/>
                  </a:lnTo>
                  <a:lnTo>
                    <a:pt x="0" y="189306"/>
                  </a:lnTo>
                  <a:lnTo>
                    <a:pt x="1358" y="195414"/>
                  </a:lnTo>
                  <a:lnTo>
                    <a:pt x="1689" y="199148"/>
                  </a:lnTo>
                  <a:lnTo>
                    <a:pt x="6781" y="203225"/>
                  </a:lnTo>
                  <a:lnTo>
                    <a:pt x="22047" y="205600"/>
                  </a:lnTo>
                  <a:lnTo>
                    <a:pt x="73279" y="205257"/>
                  </a:lnTo>
                  <a:lnTo>
                    <a:pt x="118503" y="203365"/>
                  </a:lnTo>
                  <a:lnTo>
                    <a:pt x="143167" y="191008"/>
                  </a:lnTo>
                  <a:lnTo>
                    <a:pt x="144526" y="181165"/>
                  </a:lnTo>
                  <a:close/>
                </a:path>
                <a:path w="1781175" h="254000">
                  <a:moveTo>
                    <a:pt x="264287" y="127901"/>
                  </a:moveTo>
                  <a:lnTo>
                    <a:pt x="258178" y="123151"/>
                  </a:lnTo>
                  <a:lnTo>
                    <a:pt x="242912" y="121793"/>
                  </a:lnTo>
                  <a:lnTo>
                    <a:pt x="227304" y="122135"/>
                  </a:lnTo>
                  <a:lnTo>
                    <a:pt x="198462" y="123151"/>
                  </a:lnTo>
                  <a:lnTo>
                    <a:pt x="196773" y="95326"/>
                  </a:lnTo>
                  <a:lnTo>
                    <a:pt x="195745" y="81076"/>
                  </a:lnTo>
                  <a:lnTo>
                    <a:pt x="193370" y="72263"/>
                  </a:lnTo>
                  <a:lnTo>
                    <a:pt x="189649" y="55968"/>
                  </a:lnTo>
                  <a:lnTo>
                    <a:pt x="177088" y="107543"/>
                  </a:lnTo>
                  <a:lnTo>
                    <a:pt x="176085" y="136118"/>
                  </a:lnTo>
                  <a:lnTo>
                    <a:pt x="175399" y="152958"/>
                  </a:lnTo>
                  <a:lnTo>
                    <a:pt x="174701" y="164655"/>
                  </a:lnTo>
                  <a:lnTo>
                    <a:pt x="173697" y="177774"/>
                  </a:lnTo>
                  <a:lnTo>
                    <a:pt x="172681" y="194398"/>
                  </a:lnTo>
                  <a:lnTo>
                    <a:pt x="173697" y="205257"/>
                  </a:lnTo>
                  <a:lnTo>
                    <a:pt x="176415" y="208305"/>
                  </a:lnTo>
                  <a:lnTo>
                    <a:pt x="180822" y="213055"/>
                  </a:lnTo>
                  <a:lnTo>
                    <a:pt x="188633" y="213055"/>
                  </a:lnTo>
                  <a:lnTo>
                    <a:pt x="194056" y="209321"/>
                  </a:lnTo>
                  <a:lnTo>
                    <a:pt x="197789" y="206273"/>
                  </a:lnTo>
                  <a:lnTo>
                    <a:pt x="199821" y="195072"/>
                  </a:lnTo>
                  <a:lnTo>
                    <a:pt x="199517" y="177774"/>
                  </a:lnTo>
                  <a:lnTo>
                    <a:pt x="199478" y="145542"/>
                  </a:lnTo>
                  <a:lnTo>
                    <a:pt x="222897" y="146900"/>
                  </a:lnTo>
                  <a:lnTo>
                    <a:pt x="234238" y="147243"/>
                  </a:lnTo>
                  <a:lnTo>
                    <a:pt x="241185" y="147066"/>
                  </a:lnTo>
                  <a:lnTo>
                    <a:pt x="246583" y="146138"/>
                  </a:lnTo>
                  <a:lnTo>
                    <a:pt x="248615" y="145542"/>
                  </a:lnTo>
                  <a:lnTo>
                    <a:pt x="253250" y="144183"/>
                  </a:lnTo>
                  <a:lnTo>
                    <a:pt x="264287" y="140792"/>
                  </a:lnTo>
                  <a:lnTo>
                    <a:pt x="264287" y="127901"/>
                  </a:lnTo>
                  <a:close/>
                </a:path>
                <a:path w="1781175" h="254000">
                  <a:moveTo>
                    <a:pt x="487553" y="170307"/>
                  </a:moveTo>
                  <a:lnTo>
                    <a:pt x="486600" y="155727"/>
                  </a:lnTo>
                  <a:lnTo>
                    <a:pt x="486473" y="152133"/>
                  </a:lnTo>
                  <a:lnTo>
                    <a:pt x="486295" y="143154"/>
                  </a:lnTo>
                  <a:lnTo>
                    <a:pt x="485889" y="136131"/>
                  </a:lnTo>
                  <a:lnTo>
                    <a:pt x="485051" y="130759"/>
                  </a:lnTo>
                  <a:lnTo>
                    <a:pt x="483476" y="124167"/>
                  </a:lnTo>
                  <a:lnTo>
                    <a:pt x="480428" y="115011"/>
                  </a:lnTo>
                  <a:lnTo>
                    <a:pt x="480428" y="97701"/>
                  </a:lnTo>
                  <a:lnTo>
                    <a:pt x="477989" y="93294"/>
                  </a:lnTo>
                  <a:lnTo>
                    <a:pt x="476491" y="90576"/>
                  </a:lnTo>
                  <a:lnTo>
                    <a:pt x="474992" y="87871"/>
                  </a:lnTo>
                  <a:lnTo>
                    <a:pt x="474649" y="87528"/>
                  </a:lnTo>
                  <a:lnTo>
                    <a:pt x="470585" y="80746"/>
                  </a:lnTo>
                  <a:lnTo>
                    <a:pt x="464134" y="79044"/>
                  </a:lnTo>
                  <a:lnTo>
                    <a:pt x="463397" y="78867"/>
                  </a:lnTo>
                  <a:lnTo>
                    <a:pt x="463397" y="138074"/>
                  </a:lnTo>
                  <a:lnTo>
                    <a:pt x="463334" y="145770"/>
                  </a:lnTo>
                  <a:lnTo>
                    <a:pt x="462838" y="154698"/>
                  </a:lnTo>
                  <a:lnTo>
                    <a:pt x="461759" y="171665"/>
                  </a:lnTo>
                  <a:lnTo>
                    <a:pt x="434289" y="172681"/>
                  </a:lnTo>
                  <a:lnTo>
                    <a:pt x="406806" y="173367"/>
                  </a:lnTo>
                  <a:lnTo>
                    <a:pt x="404787" y="138417"/>
                  </a:lnTo>
                  <a:lnTo>
                    <a:pt x="403758" y="118148"/>
                  </a:lnTo>
                  <a:lnTo>
                    <a:pt x="403072" y="107162"/>
                  </a:lnTo>
                  <a:lnTo>
                    <a:pt x="402386" y="101193"/>
                  </a:lnTo>
                  <a:lnTo>
                    <a:pt x="401370" y="96342"/>
                  </a:lnTo>
                  <a:lnTo>
                    <a:pt x="399681" y="91592"/>
                  </a:lnTo>
                  <a:lnTo>
                    <a:pt x="403072" y="90576"/>
                  </a:lnTo>
                  <a:lnTo>
                    <a:pt x="413245" y="91935"/>
                  </a:lnTo>
                  <a:lnTo>
                    <a:pt x="421271" y="93294"/>
                  </a:lnTo>
                  <a:lnTo>
                    <a:pt x="427240" y="94018"/>
                  </a:lnTo>
                  <a:lnTo>
                    <a:pt x="433768" y="94272"/>
                  </a:lnTo>
                  <a:lnTo>
                    <a:pt x="443788" y="94310"/>
                  </a:lnTo>
                  <a:lnTo>
                    <a:pt x="460070" y="93294"/>
                  </a:lnTo>
                  <a:lnTo>
                    <a:pt x="461759" y="117043"/>
                  </a:lnTo>
                  <a:lnTo>
                    <a:pt x="462851" y="129260"/>
                  </a:lnTo>
                  <a:lnTo>
                    <a:pt x="462965" y="130759"/>
                  </a:lnTo>
                  <a:lnTo>
                    <a:pt x="463397" y="138074"/>
                  </a:lnTo>
                  <a:lnTo>
                    <a:pt x="463397" y="78867"/>
                  </a:lnTo>
                  <a:lnTo>
                    <a:pt x="459867" y="78003"/>
                  </a:lnTo>
                  <a:lnTo>
                    <a:pt x="454126" y="77089"/>
                  </a:lnTo>
                  <a:lnTo>
                    <a:pt x="422744" y="73621"/>
                  </a:lnTo>
                  <a:lnTo>
                    <a:pt x="420370" y="73621"/>
                  </a:lnTo>
                  <a:lnTo>
                    <a:pt x="405790" y="71831"/>
                  </a:lnTo>
                  <a:lnTo>
                    <a:pt x="397852" y="70739"/>
                  </a:lnTo>
                  <a:lnTo>
                    <a:pt x="393801" y="69900"/>
                  </a:lnTo>
                  <a:lnTo>
                    <a:pt x="390855" y="68872"/>
                  </a:lnTo>
                  <a:lnTo>
                    <a:pt x="385775" y="66154"/>
                  </a:lnTo>
                  <a:lnTo>
                    <a:pt x="384073" y="71577"/>
                  </a:lnTo>
                  <a:lnTo>
                    <a:pt x="382930" y="74587"/>
                  </a:lnTo>
                  <a:lnTo>
                    <a:pt x="382587" y="80746"/>
                  </a:lnTo>
                  <a:lnTo>
                    <a:pt x="382689" y="87871"/>
                  </a:lnTo>
                  <a:lnTo>
                    <a:pt x="382930" y="98018"/>
                  </a:lnTo>
                  <a:lnTo>
                    <a:pt x="384073" y="129260"/>
                  </a:lnTo>
                  <a:lnTo>
                    <a:pt x="384670" y="152133"/>
                  </a:lnTo>
                  <a:lnTo>
                    <a:pt x="391871" y="189649"/>
                  </a:lnTo>
                  <a:lnTo>
                    <a:pt x="432244" y="196773"/>
                  </a:lnTo>
                  <a:lnTo>
                    <a:pt x="466178" y="197789"/>
                  </a:lnTo>
                  <a:lnTo>
                    <a:pt x="476694" y="186601"/>
                  </a:lnTo>
                  <a:lnTo>
                    <a:pt x="484835" y="178447"/>
                  </a:lnTo>
                  <a:lnTo>
                    <a:pt x="486524" y="173367"/>
                  </a:lnTo>
                  <a:lnTo>
                    <a:pt x="487553" y="170307"/>
                  </a:lnTo>
                  <a:close/>
                </a:path>
                <a:path w="1781175" h="254000">
                  <a:moveTo>
                    <a:pt x="606628" y="125869"/>
                  </a:moveTo>
                  <a:lnTo>
                    <a:pt x="575081" y="121793"/>
                  </a:lnTo>
                  <a:lnTo>
                    <a:pt x="547255" y="121793"/>
                  </a:lnTo>
                  <a:lnTo>
                    <a:pt x="545566" y="97701"/>
                  </a:lnTo>
                  <a:lnTo>
                    <a:pt x="536740" y="51562"/>
                  </a:lnTo>
                  <a:lnTo>
                    <a:pt x="526897" y="49872"/>
                  </a:lnTo>
                  <a:lnTo>
                    <a:pt x="526224" y="51219"/>
                  </a:lnTo>
                  <a:lnTo>
                    <a:pt x="525640" y="52793"/>
                  </a:lnTo>
                  <a:lnTo>
                    <a:pt x="525335" y="61277"/>
                  </a:lnTo>
                  <a:lnTo>
                    <a:pt x="525208" y="125869"/>
                  </a:lnTo>
                  <a:lnTo>
                    <a:pt x="525335" y="177774"/>
                  </a:lnTo>
                  <a:lnTo>
                    <a:pt x="525564" y="186245"/>
                  </a:lnTo>
                  <a:lnTo>
                    <a:pt x="526046" y="193382"/>
                  </a:lnTo>
                  <a:lnTo>
                    <a:pt x="526897" y="204241"/>
                  </a:lnTo>
                  <a:lnTo>
                    <a:pt x="538099" y="213055"/>
                  </a:lnTo>
                  <a:lnTo>
                    <a:pt x="544207" y="210680"/>
                  </a:lnTo>
                  <a:lnTo>
                    <a:pt x="548957" y="208991"/>
                  </a:lnTo>
                  <a:lnTo>
                    <a:pt x="549795" y="204241"/>
                  </a:lnTo>
                  <a:lnTo>
                    <a:pt x="550278" y="201155"/>
                  </a:lnTo>
                  <a:lnTo>
                    <a:pt x="550418" y="197370"/>
                  </a:lnTo>
                  <a:lnTo>
                    <a:pt x="550202" y="190398"/>
                  </a:lnTo>
                  <a:lnTo>
                    <a:pt x="549630" y="177774"/>
                  </a:lnTo>
                  <a:lnTo>
                    <a:pt x="548957" y="147243"/>
                  </a:lnTo>
                  <a:lnTo>
                    <a:pt x="589902" y="146926"/>
                  </a:lnTo>
                  <a:lnTo>
                    <a:pt x="606628" y="142151"/>
                  </a:lnTo>
                  <a:lnTo>
                    <a:pt x="606628" y="125869"/>
                  </a:lnTo>
                  <a:close/>
                </a:path>
                <a:path w="1781175" h="254000">
                  <a:moveTo>
                    <a:pt x="764387" y="36969"/>
                  </a:moveTo>
                  <a:lnTo>
                    <a:pt x="759142" y="24765"/>
                  </a:lnTo>
                  <a:lnTo>
                    <a:pt x="755218" y="15595"/>
                  </a:lnTo>
                  <a:lnTo>
                    <a:pt x="749452" y="12712"/>
                  </a:lnTo>
                  <a:lnTo>
                    <a:pt x="749452" y="45453"/>
                  </a:lnTo>
                  <a:lnTo>
                    <a:pt x="746747" y="51904"/>
                  </a:lnTo>
                  <a:lnTo>
                    <a:pt x="741997" y="56311"/>
                  </a:lnTo>
                  <a:lnTo>
                    <a:pt x="733729" y="64528"/>
                  </a:lnTo>
                  <a:lnTo>
                    <a:pt x="728040" y="67335"/>
                  </a:lnTo>
                  <a:lnTo>
                    <a:pt x="722287" y="64808"/>
                  </a:lnTo>
                  <a:lnTo>
                    <a:pt x="713828" y="56997"/>
                  </a:lnTo>
                  <a:lnTo>
                    <a:pt x="705345" y="48514"/>
                  </a:lnTo>
                  <a:lnTo>
                    <a:pt x="709422" y="30187"/>
                  </a:lnTo>
                  <a:lnTo>
                    <a:pt x="721296" y="26454"/>
                  </a:lnTo>
                  <a:lnTo>
                    <a:pt x="724687" y="24765"/>
                  </a:lnTo>
                  <a:lnTo>
                    <a:pt x="749452" y="45453"/>
                  </a:lnTo>
                  <a:lnTo>
                    <a:pt x="749452" y="12712"/>
                  </a:lnTo>
                  <a:lnTo>
                    <a:pt x="746404" y="11188"/>
                  </a:lnTo>
                  <a:lnTo>
                    <a:pt x="739622" y="7454"/>
                  </a:lnTo>
                  <a:lnTo>
                    <a:pt x="711796" y="6781"/>
                  </a:lnTo>
                  <a:lnTo>
                    <a:pt x="689749" y="52920"/>
                  </a:lnTo>
                  <a:lnTo>
                    <a:pt x="690765" y="60388"/>
                  </a:lnTo>
                  <a:lnTo>
                    <a:pt x="724865" y="83121"/>
                  </a:lnTo>
                  <a:lnTo>
                    <a:pt x="733158" y="83362"/>
                  </a:lnTo>
                  <a:lnTo>
                    <a:pt x="738492" y="82499"/>
                  </a:lnTo>
                  <a:lnTo>
                    <a:pt x="743153" y="79705"/>
                  </a:lnTo>
                  <a:lnTo>
                    <a:pt x="749452" y="74129"/>
                  </a:lnTo>
                  <a:lnTo>
                    <a:pt x="755586" y="68275"/>
                  </a:lnTo>
                  <a:lnTo>
                    <a:pt x="756272" y="67335"/>
                  </a:lnTo>
                  <a:lnTo>
                    <a:pt x="759040" y="63588"/>
                  </a:lnTo>
                  <a:lnTo>
                    <a:pt x="761098" y="57594"/>
                  </a:lnTo>
                  <a:lnTo>
                    <a:pt x="763028" y="47828"/>
                  </a:lnTo>
                  <a:lnTo>
                    <a:pt x="764387" y="36969"/>
                  </a:lnTo>
                  <a:close/>
                </a:path>
                <a:path w="1781175" h="254000">
                  <a:moveTo>
                    <a:pt x="789152" y="221881"/>
                  </a:moveTo>
                  <a:lnTo>
                    <a:pt x="788809" y="210350"/>
                  </a:lnTo>
                  <a:lnTo>
                    <a:pt x="787793" y="201180"/>
                  </a:lnTo>
                  <a:lnTo>
                    <a:pt x="786777" y="182867"/>
                  </a:lnTo>
                  <a:lnTo>
                    <a:pt x="785990" y="179806"/>
                  </a:lnTo>
                  <a:lnTo>
                    <a:pt x="783386" y="169633"/>
                  </a:lnTo>
                  <a:lnTo>
                    <a:pt x="778967" y="164198"/>
                  </a:lnTo>
                  <a:lnTo>
                    <a:pt x="776084" y="160807"/>
                  </a:lnTo>
                  <a:lnTo>
                    <a:pt x="773201" y="157416"/>
                  </a:lnTo>
                  <a:lnTo>
                    <a:pt x="768108" y="156908"/>
                  </a:lnTo>
                  <a:lnTo>
                    <a:pt x="768108" y="181165"/>
                  </a:lnTo>
                  <a:lnTo>
                    <a:pt x="768108" y="188976"/>
                  </a:lnTo>
                  <a:lnTo>
                    <a:pt x="767435" y="205930"/>
                  </a:lnTo>
                  <a:lnTo>
                    <a:pt x="767092" y="221881"/>
                  </a:lnTo>
                  <a:lnTo>
                    <a:pt x="710438" y="221881"/>
                  </a:lnTo>
                  <a:lnTo>
                    <a:pt x="708406" y="213055"/>
                  </a:lnTo>
                  <a:lnTo>
                    <a:pt x="706704" y="203225"/>
                  </a:lnTo>
                  <a:lnTo>
                    <a:pt x="706704" y="182867"/>
                  </a:lnTo>
                  <a:lnTo>
                    <a:pt x="723328" y="184226"/>
                  </a:lnTo>
                  <a:lnTo>
                    <a:pt x="732739" y="184759"/>
                  </a:lnTo>
                  <a:lnTo>
                    <a:pt x="738771" y="184734"/>
                  </a:lnTo>
                  <a:lnTo>
                    <a:pt x="744042" y="183934"/>
                  </a:lnTo>
                  <a:lnTo>
                    <a:pt x="748398" y="182867"/>
                  </a:lnTo>
                  <a:lnTo>
                    <a:pt x="751154" y="182181"/>
                  </a:lnTo>
                  <a:lnTo>
                    <a:pt x="761669" y="179806"/>
                  </a:lnTo>
                  <a:lnTo>
                    <a:pt x="768108" y="181165"/>
                  </a:lnTo>
                  <a:lnTo>
                    <a:pt x="768108" y="156908"/>
                  </a:lnTo>
                  <a:lnTo>
                    <a:pt x="764717" y="156565"/>
                  </a:lnTo>
                  <a:lnTo>
                    <a:pt x="759333" y="156121"/>
                  </a:lnTo>
                  <a:lnTo>
                    <a:pt x="753440" y="156210"/>
                  </a:lnTo>
                  <a:lnTo>
                    <a:pt x="743343" y="157022"/>
                  </a:lnTo>
                  <a:lnTo>
                    <a:pt x="706031" y="160807"/>
                  </a:lnTo>
                  <a:lnTo>
                    <a:pt x="700938" y="159791"/>
                  </a:lnTo>
                  <a:lnTo>
                    <a:pt x="696188" y="158432"/>
                  </a:lnTo>
                  <a:lnTo>
                    <a:pt x="691108" y="162509"/>
                  </a:lnTo>
                  <a:lnTo>
                    <a:pt x="687374" y="165227"/>
                  </a:lnTo>
                  <a:lnTo>
                    <a:pt x="686523" y="171500"/>
                  </a:lnTo>
                  <a:lnTo>
                    <a:pt x="686041" y="175475"/>
                  </a:lnTo>
                  <a:lnTo>
                    <a:pt x="685825" y="179806"/>
                  </a:lnTo>
                  <a:lnTo>
                    <a:pt x="685850" y="188976"/>
                  </a:lnTo>
                  <a:lnTo>
                    <a:pt x="687374" y="231381"/>
                  </a:lnTo>
                  <a:lnTo>
                    <a:pt x="693813" y="241223"/>
                  </a:lnTo>
                  <a:lnTo>
                    <a:pt x="698233" y="245973"/>
                  </a:lnTo>
                  <a:lnTo>
                    <a:pt x="735545" y="248348"/>
                  </a:lnTo>
                  <a:lnTo>
                    <a:pt x="759637" y="248348"/>
                  </a:lnTo>
                  <a:lnTo>
                    <a:pt x="772858" y="246303"/>
                  </a:lnTo>
                  <a:lnTo>
                    <a:pt x="779653" y="244614"/>
                  </a:lnTo>
                  <a:lnTo>
                    <a:pt x="785761" y="238848"/>
                  </a:lnTo>
                  <a:lnTo>
                    <a:pt x="787793" y="233070"/>
                  </a:lnTo>
                  <a:lnTo>
                    <a:pt x="789152" y="221881"/>
                  </a:lnTo>
                  <a:close/>
                </a:path>
                <a:path w="1781175" h="254000">
                  <a:moveTo>
                    <a:pt x="818997" y="110934"/>
                  </a:moveTo>
                  <a:lnTo>
                    <a:pt x="809167" y="104495"/>
                  </a:lnTo>
                  <a:lnTo>
                    <a:pt x="778967" y="104495"/>
                  </a:lnTo>
                  <a:lnTo>
                    <a:pt x="777951" y="105511"/>
                  </a:lnTo>
                  <a:lnTo>
                    <a:pt x="776224" y="106299"/>
                  </a:lnTo>
                  <a:lnTo>
                    <a:pt x="767943" y="106781"/>
                  </a:lnTo>
                  <a:lnTo>
                    <a:pt x="638937" y="108305"/>
                  </a:lnTo>
                  <a:lnTo>
                    <a:pt x="630047" y="108788"/>
                  </a:lnTo>
                  <a:lnTo>
                    <a:pt x="627316" y="109575"/>
                  </a:lnTo>
                  <a:lnTo>
                    <a:pt x="623595" y="110591"/>
                  </a:lnTo>
                  <a:lnTo>
                    <a:pt x="623595" y="125183"/>
                  </a:lnTo>
                  <a:lnTo>
                    <a:pt x="667397" y="131038"/>
                  </a:lnTo>
                  <a:lnTo>
                    <a:pt x="722655" y="132308"/>
                  </a:lnTo>
                  <a:lnTo>
                    <a:pt x="781164" y="132549"/>
                  </a:lnTo>
                  <a:lnTo>
                    <a:pt x="787793" y="132422"/>
                  </a:lnTo>
                  <a:lnTo>
                    <a:pt x="792886" y="131927"/>
                  </a:lnTo>
                  <a:lnTo>
                    <a:pt x="809498" y="129260"/>
                  </a:lnTo>
                  <a:lnTo>
                    <a:pt x="817308" y="123825"/>
                  </a:lnTo>
                  <a:lnTo>
                    <a:pt x="817981" y="119075"/>
                  </a:lnTo>
                  <a:lnTo>
                    <a:pt x="818997" y="110934"/>
                  </a:lnTo>
                  <a:close/>
                </a:path>
                <a:path w="1781175" h="254000">
                  <a:moveTo>
                    <a:pt x="966914" y="33756"/>
                  </a:moveTo>
                  <a:lnTo>
                    <a:pt x="951992" y="5422"/>
                  </a:lnTo>
                  <a:lnTo>
                    <a:pt x="951992" y="25438"/>
                  </a:lnTo>
                  <a:lnTo>
                    <a:pt x="950976" y="43764"/>
                  </a:lnTo>
                  <a:lnTo>
                    <a:pt x="946569" y="47498"/>
                  </a:lnTo>
                  <a:lnTo>
                    <a:pt x="938428" y="54622"/>
                  </a:lnTo>
                  <a:lnTo>
                    <a:pt x="918400" y="53936"/>
                  </a:lnTo>
                  <a:lnTo>
                    <a:pt x="913320" y="45796"/>
                  </a:lnTo>
                  <a:lnTo>
                    <a:pt x="910259" y="41046"/>
                  </a:lnTo>
                  <a:lnTo>
                    <a:pt x="912634" y="26454"/>
                  </a:lnTo>
                  <a:lnTo>
                    <a:pt x="917384" y="23063"/>
                  </a:lnTo>
                  <a:lnTo>
                    <a:pt x="923493" y="18999"/>
                  </a:lnTo>
                  <a:lnTo>
                    <a:pt x="944194" y="18313"/>
                  </a:lnTo>
                  <a:lnTo>
                    <a:pt x="947928" y="22047"/>
                  </a:lnTo>
                  <a:lnTo>
                    <a:pt x="951992" y="25438"/>
                  </a:lnTo>
                  <a:lnTo>
                    <a:pt x="951992" y="5422"/>
                  </a:lnTo>
                  <a:lnTo>
                    <a:pt x="950976" y="4406"/>
                  </a:lnTo>
                  <a:lnTo>
                    <a:pt x="942835" y="1346"/>
                  </a:lnTo>
                  <a:lnTo>
                    <a:pt x="933335" y="1346"/>
                  </a:lnTo>
                  <a:lnTo>
                    <a:pt x="893978" y="24079"/>
                  </a:lnTo>
                  <a:lnTo>
                    <a:pt x="892962" y="31546"/>
                  </a:lnTo>
                  <a:lnTo>
                    <a:pt x="891489" y="41859"/>
                  </a:lnTo>
                  <a:lnTo>
                    <a:pt x="891489" y="43764"/>
                  </a:lnTo>
                  <a:lnTo>
                    <a:pt x="891921" y="49377"/>
                  </a:lnTo>
                  <a:lnTo>
                    <a:pt x="923988" y="72961"/>
                  </a:lnTo>
                  <a:lnTo>
                    <a:pt x="935367" y="71577"/>
                  </a:lnTo>
                  <a:lnTo>
                    <a:pt x="966114" y="47129"/>
                  </a:lnTo>
                  <a:lnTo>
                    <a:pt x="966876" y="42519"/>
                  </a:lnTo>
                  <a:lnTo>
                    <a:pt x="966914" y="33756"/>
                  </a:lnTo>
                  <a:close/>
                </a:path>
                <a:path w="1781175" h="254000">
                  <a:moveTo>
                    <a:pt x="1017130" y="228663"/>
                  </a:moveTo>
                  <a:lnTo>
                    <a:pt x="1008646" y="226288"/>
                  </a:lnTo>
                  <a:lnTo>
                    <a:pt x="1003147" y="224929"/>
                  </a:lnTo>
                  <a:lnTo>
                    <a:pt x="999959" y="224612"/>
                  </a:lnTo>
                  <a:lnTo>
                    <a:pt x="996391" y="224256"/>
                  </a:lnTo>
                  <a:lnTo>
                    <a:pt x="983983" y="224091"/>
                  </a:lnTo>
                  <a:lnTo>
                    <a:pt x="942936" y="224561"/>
                  </a:lnTo>
                  <a:lnTo>
                    <a:pt x="924750" y="224536"/>
                  </a:lnTo>
                  <a:lnTo>
                    <a:pt x="917625" y="223850"/>
                  </a:lnTo>
                  <a:lnTo>
                    <a:pt x="911796" y="222389"/>
                  </a:lnTo>
                  <a:lnTo>
                    <a:pt x="902804" y="219849"/>
                  </a:lnTo>
                  <a:lnTo>
                    <a:pt x="902804" y="199148"/>
                  </a:lnTo>
                  <a:lnTo>
                    <a:pt x="936307" y="199631"/>
                  </a:lnTo>
                  <a:lnTo>
                    <a:pt x="944778" y="199313"/>
                  </a:lnTo>
                  <a:lnTo>
                    <a:pt x="983627" y="192189"/>
                  </a:lnTo>
                  <a:lnTo>
                    <a:pt x="997216" y="159118"/>
                  </a:lnTo>
                  <a:lnTo>
                    <a:pt x="997458" y="155727"/>
                  </a:lnTo>
                  <a:lnTo>
                    <a:pt x="980351" y="136728"/>
                  </a:lnTo>
                  <a:lnTo>
                    <a:pt x="977099" y="136042"/>
                  </a:lnTo>
                  <a:lnTo>
                    <a:pt x="964882" y="136728"/>
                  </a:lnTo>
                  <a:lnTo>
                    <a:pt x="953008" y="136385"/>
                  </a:lnTo>
                  <a:lnTo>
                    <a:pt x="921461" y="137147"/>
                  </a:lnTo>
                  <a:lnTo>
                    <a:pt x="911987" y="137617"/>
                  </a:lnTo>
                  <a:lnTo>
                    <a:pt x="900087" y="138417"/>
                  </a:lnTo>
                  <a:lnTo>
                    <a:pt x="883805" y="139776"/>
                  </a:lnTo>
                  <a:lnTo>
                    <a:pt x="873290" y="146558"/>
                  </a:lnTo>
                  <a:lnTo>
                    <a:pt x="877011" y="153682"/>
                  </a:lnTo>
                  <a:lnTo>
                    <a:pt x="880071" y="159118"/>
                  </a:lnTo>
                  <a:lnTo>
                    <a:pt x="893470" y="160807"/>
                  </a:lnTo>
                  <a:lnTo>
                    <a:pt x="901700" y="161759"/>
                  </a:lnTo>
                  <a:lnTo>
                    <a:pt x="909053" y="162077"/>
                  </a:lnTo>
                  <a:lnTo>
                    <a:pt x="919683" y="161759"/>
                  </a:lnTo>
                  <a:lnTo>
                    <a:pt x="974382" y="159118"/>
                  </a:lnTo>
                  <a:lnTo>
                    <a:pt x="974382" y="172008"/>
                  </a:lnTo>
                  <a:lnTo>
                    <a:pt x="935901" y="181813"/>
                  </a:lnTo>
                  <a:lnTo>
                    <a:pt x="913866" y="181864"/>
                  </a:lnTo>
                  <a:lnTo>
                    <a:pt x="907313" y="181991"/>
                  </a:lnTo>
                  <a:lnTo>
                    <a:pt x="882103" y="212217"/>
                  </a:lnTo>
                  <a:lnTo>
                    <a:pt x="882091" y="222389"/>
                  </a:lnTo>
                  <a:lnTo>
                    <a:pt x="882662" y="227418"/>
                  </a:lnTo>
                  <a:lnTo>
                    <a:pt x="926693" y="253276"/>
                  </a:lnTo>
                  <a:lnTo>
                    <a:pt x="942136" y="253758"/>
                  </a:lnTo>
                  <a:lnTo>
                    <a:pt x="969746" y="253758"/>
                  </a:lnTo>
                  <a:lnTo>
                    <a:pt x="1013739" y="249364"/>
                  </a:lnTo>
                  <a:lnTo>
                    <a:pt x="1017130" y="244271"/>
                  </a:lnTo>
                  <a:lnTo>
                    <a:pt x="1017130" y="228663"/>
                  </a:lnTo>
                  <a:close/>
                </a:path>
                <a:path w="1781175" h="254000">
                  <a:moveTo>
                    <a:pt x="1020521" y="99060"/>
                  </a:moveTo>
                  <a:lnTo>
                    <a:pt x="1018628" y="92443"/>
                  </a:lnTo>
                  <a:lnTo>
                    <a:pt x="1018489" y="91935"/>
                  </a:lnTo>
                  <a:lnTo>
                    <a:pt x="1016787" y="87871"/>
                  </a:lnTo>
                  <a:lnTo>
                    <a:pt x="1003554" y="87185"/>
                  </a:lnTo>
                  <a:lnTo>
                    <a:pt x="987272" y="90576"/>
                  </a:lnTo>
                  <a:lnTo>
                    <a:pt x="978344" y="91757"/>
                  </a:lnTo>
                  <a:lnTo>
                    <a:pt x="968832" y="92214"/>
                  </a:lnTo>
                  <a:lnTo>
                    <a:pt x="835291" y="91592"/>
                  </a:lnTo>
                  <a:lnTo>
                    <a:pt x="835291" y="103136"/>
                  </a:lnTo>
                  <a:lnTo>
                    <a:pt x="840371" y="106870"/>
                  </a:lnTo>
                  <a:lnTo>
                    <a:pt x="849541" y="108902"/>
                  </a:lnTo>
                  <a:lnTo>
                    <a:pt x="872667" y="114579"/>
                  </a:lnTo>
                  <a:lnTo>
                    <a:pt x="890841" y="117386"/>
                  </a:lnTo>
                  <a:lnTo>
                    <a:pt x="913460" y="118160"/>
                  </a:lnTo>
                  <a:lnTo>
                    <a:pt x="963714" y="117500"/>
                  </a:lnTo>
                  <a:lnTo>
                    <a:pt x="972197" y="117233"/>
                  </a:lnTo>
                  <a:lnTo>
                    <a:pt x="978941" y="116738"/>
                  </a:lnTo>
                  <a:lnTo>
                    <a:pt x="1001522" y="114325"/>
                  </a:lnTo>
                  <a:lnTo>
                    <a:pt x="1018489" y="108559"/>
                  </a:lnTo>
                  <a:lnTo>
                    <a:pt x="1020521" y="99060"/>
                  </a:lnTo>
                  <a:close/>
                </a:path>
                <a:path w="1781175" h="254000">
                  <a:moveTo>
                    <a:pt x="1244663" y="177101"/>
                  </a:moveTo>
                  <a:lnTo>
                    <a:pt x="1242288" y="173367"/>
                  </a:lnTo>
                  <a:lnTo>
                    <a:pt x="1233131" y="170992"/>
                  </a:lnTo>
                  <a:lnTo>
                    <a:pt x="1219212" y="170307"/>
                  </a:lnTo>
                  <a:lnTo>
                    <a:pt x="1173759" y="170307"/>
                  </a:lnTo>
                  <a:lnTo>
                    <a:pt x="1169428" y="132994"/>
                  </a:lnTo>
                  <a:lnTo>
                    <a:pt x="1165275" y="94310"/>
                  </a:lnTo>
                  <a:lnTo>
                    <a:pt x="1165618" y="93637"/>
                  </a:lnTo>
                  <a:lnTo>
                    <a:pt x="1187665" y="96342"/>
                  </a:lnTo>
                  <a:lnTo>
                    <a:pt x="1208887" y="98666"/>
                  </a:lnTo>
                  <a:lnTo>
                    <a:pt x="1220063" y="98386"/>
                  </a:lnTo>
                  <a:lnTo>
                    <a:pt x="1224876" y="94538"/>
                  </a:lnTo>
                  <a:lnTo>
                    <a:pt x="1225105" y="93637"/>
                  </a:lnTo>
                  <a:lnTo>
                    <a:pt x="1227023" y="86169"/>
                  </a:lnTo>
                  <a:lnTo>
                    <a:pt x="1227696" y="82092"/>
                  </a:lnTo>
                  <a:lnTo>
                    <a:pt x="1225664" y="77685"/>
                  </a:lnTo>
                  <a:lnTo>
                    <a:pt x="1214805" y="74968"/>
                  </a:lnTo>
                  <a:lnTo>
                    <a:pt x="1197508" y="73952"/>
                  </a:lnTo>
                  <a:lnTo>
                    <a:pt x="1181214" y="73952"/>
                  </a:lnTo>
                  <a:lnTo>
                    <a:pt x="1141387" y="74523"/>
                  </a:lnTo>
                  <a:lnTo>
                    <a:pt x="1137793" y="77343"/>
                  </a:lnTo>
                  <a:lnTo>
                    <a:pt x="1139494" y="89560"/>
                  </a:lnTo>
                  <a:lnTo>
                    <a:pt x="1142542" y="92621"/>
                  </a:lnTo>
                  <a:lnTo>
                    <a:pt x="1144930" y="95732"/>
                  </a:lnTo>
                  <a:lnTo>
                    <a:pt x="1146314" y="100965"/>
                  </a:lnTo>
                  <a:lnTo>
                    <a:pt x="1147267" y="112128"/>
                  </a:lnTo>
                  <a:lnTo>
                    <a:pt x="1148283" y="132308"/>
                  </a:lnTo>
                  <a:lnTo>
                    <a:pt x="1148308" y="136385"/>
                  </a:lnTo>
                  <a:lnTo>
                    <a:pt x="1149324" y="150634"/>
                  </a:lnTo>
                  <a:lnTo>
                    <a:pt x="1159510" y="192366"/>
                  </a:lnTo>
                  <a:lnTo>
                    <a:pt x="1174102" y="196100"/>
                  </a:lnTo>
                  <a:lnTo>
                    <a:pt x="1193431" y="196100"/>
                  </a:lnTo>
                  <a:lnTo>
                    <a:pt x="1232954" y="192697"/>
                  </a:lnTo>
                  <a:lnTo>
                    <a:pt x="1244663" y="189306"/>
                  </a:lnTo>
                  <a:lnTo>
                    <a:pt x="1244663" y="177101"/>
                  </a:lnTo>
                  <a:close/>
                </a:path>
                <a:path w="1781175" h="254000">
                  <a:moveTo>
                    <a:pt x="1379689" y="130619"/>
                  </a:moveTo>
                  <a:lnTo>
                    <a:pt x="1370863" y="121793"/>
                  </a:lnTo>
                  <a:lnTo>
                    <a:pt x="1370190" y="121119"/>
                  </a:lnTo>
                  <a:lnTo>
                    <a:pt x="1359674" y="119418"/>
                  </a:lnTo>
                  <a:lnTo>
                    <a:pt x="1342034" y="120434"/>
                  </a:lnTo>
                  <a:lnTo>
                    <a:pt x="1326769" y="121793"/>
                  </a:lnTo>
                  <a:lnTo>
                    <a:pt x="1316240" y="121119"/>
                  </a:lnTo>
                  <a:lnTo>
                    <a:pt x="1314894" y="118402"/>
                  </a:lnTo>
                  <a:lnTo>
                    <a:pt x="1314894" y="117386"/>
                  </a:lnTo>
                  <a:lnTo>
                    <a:pt x="1310144" y="94310"/>
                  </a:lnTo>
                  <a:lnTo>
                    <a:pt x="1309116" y="88544"/>
                  </a:lnTo>
                  <a:lnTo>
                    <a:pt x="1304709" y="68872"/>
                  </a:lnTo>
                  <a:lnTo>
                    <a:pt x="1300302" y="54279"/>
                  </a:lnTo>
                  <a:lnTo>
                    <a:pt x="1293850" y="58343"/>
                  </a:lnTo>
                  <a:lnTo>
                    <a:pt x="1291475" y="59702"/>
                  </a:lnTo>
                  <a:lnTo>
                    <a:pt x="1290955" y="82854"/>
                  </a:lnTo>
                  <a:lnTo>
                    <a:pt x="1291018" y="94310"/>
                  </a:lnTo>
                  <a:lnTo>
                    <a:pt x="1291234" y="105879"/>
                  </a:lnTo>
                  <a:lnTo>
                    <a:pt x="1292821" y="156908"/>
                  </a:lnTo>
                  <a:lnTo>
                    <a:pt x="1295552" y="201523"/>
                  </a:lnTo>
                  <a:lnTo>
                    <a:pt x="1303020" y="207632"/>
                  </a:lnTo>
                  <a:lnTo>
                    <a:pt x="1309116" y="207289"/>
                  </a:lnTo>
                  <a:lnTo>
                    <a:pt x="1316240" y="205930"/>
                  </a:lnTo>
                  <a:lnTo>
                    <a:pt x="1318793" y="196773"/>
                  </a:lnTo>
                  <a:lnTo>
                    <a:pt x="1320241" y="191173"/>
                  </a:lnTo>
                  <a:lnTo>
                    <a:pt x="1320888" y="186296"/>
                  </a:lnTo>
                  <a:lnTo>
                    <a:pt x="1320863" y="179451"/>
                  </a:lnTo>
                  <a:lnTo>
                    <a:pt x="1320317" y="167932"/>
                  </a:lnTo>
                  <a:lnTo>
                    <a:pt x="1318285" y="144183"/>
                  </a:lnTo>
                  <a:lnTo>
                    <a:pt x="1339659" y="145884"/>
                  </a:lnTo>
                  <a:lnTo>
                    <a:pt x="1349971" y="146824"/>
                  </a:lnTo>
                  <a:lnTo>
                    <a:pt x="1356029" y="147091"/>
                  </a:lnTo>
                  <a:lnTo>
                    <a:pt x="1360170" y="146621"/>
                  </a:lnTo>
                  <a:lnTo>
                    <a:pt x="1364754" y="145376"/>
                  </a:lnTo>
                  <a:lnTo>
                    <a:pt x="1368780" y="144183"/>
                  </a:lnTo>
                  <a:lnTo>
                    <a:pt x="1372222" y="143167"/>
                  </a:lnTo>
                  <a:lnTo>
                    <a:pt x="1376299" y="136042"/>
                  </a:lnTo>
                  <a:lnTo>
                    <a:pt x="1379689" y="130619"/>
                  </a:lnTo>
                  <a:close/>
                </a:path>
                <a:path w="1781175" h="254000">
                  <a:moveTo>
                    <a:pt x="1512671" y="169291"/>
                  </a:moveTo>
                  <a:lnTo>
                    <a:pt x="1508950" y="157416"/>
                  </a:lnTo>
                  <a:lnTo>
                    <a:pt x="1498092" y="150634"/>
                  </a:lnTo>
                  <a:lnTo>
                    <a:pt x="1487512" y="144526"/>
                  </a:lnTo>
                  <a:lnTo>
                    <a:pt x="1471028" y="135013"/>
                  </a:lnTo>
                  <a:lnTo>
                    <a:pt x="1457121" y="126161"/>
                  </a:lnTo>
                  <a:lnTo>
                    <a:pt x="1452003" y="120815"/>
                  </a:lnTo>
                  <a:lnTo>
                    <a:pt x="1451267" y="115684"/>
                  </a:lnTo>
                  <a:lnTo>
                    <a:pt x="1451267" y="110261"/>
                  </a:lnTo>
                  <a:lnTo>
                    <a:pt x="1453642" y="104152"/>
                  </a:lnTo>
                  <a:lnTo>
                    <a:pt x="1459750" y="101434"/>
                  </a:lnTo>
                  <a:lnTo>
                    <a:pt x="1475701" y="101434"/>
                  </a:lnTo>
                  <a:lnTo>
                    <a:pt x="1479423" y="98044"/>
                  </a:lnTo>
                  <a:lnTo>
                    <a:pt x="1483156" y="94310"/>
                  </a:lnTo>
                  <a:lnTo>
                    <a:pt x="1481797" y="83794"/>
                  </a:lnTo>
                  <a:lnTo>
                    <a:pt x="1477391" y="81419"/>
                  </a:lnTo>
                  <a:lnTo>
                    <a:pt x="1473746" y="79857"/>
                  </a:lnTo>
                  <a:lnTo>
                    <a:pt x="1468577" y="79070"/>
                  </a:lnTo>
                  <a:lnTo>
                    <a:pt x="1458315" y="78816"/>
                  </a:lnTo>
                  <a:lnTo>
                    <a:pt x="1420469" y="79019"/>
                  </a:lnTo>
                  <a:lnTo>
                    <a:pt x="1410093" y="79362"/>
                  </a:lnTo>
                  <a:lnTo>
                    <a:pt x="1404620" y="80187"/>
                  </a:lnTo>
                  <a:lnTo>
                    <a:pt x="1400378" y="81762"/>
                  </a:lnTo>
                  <a:lnTo>
                    <a:pt x="1393596" y="84137"/>
                  </a:lnTo>
                  <a:lnTo>
                    <a:pt x="1394269" y="90576"/>
                  </a:lnTo>
                  <a:lnTo>
                    <a:pt x="1394612" y="94653"/>
                  </a:lnTo>
                  <a:lnTo>
                    <a:pt x="1402422" y="98044"/>
                  </a:lnTo>
                  <a:lnTo>
                    <a:pt x="1431251" y="104825"/>
                  </a:lnTo>
                  <a:lnTo>
                    <a:pt x="1433626" y="105841"/>
                  </a:lnTo>
                  <a:lnTo>
                    <a:pt x="1434096" y="106921"/>
                  </a:lnTo>
                  <a:lnTo>
                    <a:pt x="1433550" y="110591"/>
                  </a:lnTo>
                  <a:lnTo>
                    <a:pt x="1431340" y="119875"/>
                  </a:lnTo>
                  <a:lnTo>
                    <a:pt x="1426845" y="137744"/>
                  </a:lnTo>
                  <a:lnTo>
                    <a:pt x="1422514" y="156464"/>
                  </a:lnTo>
                  <a:lnTo>
                    <a:pt x="1420482" y="165303"/>
                  </a:lnTo>
                  <a:lnTo>
                    <a:pt x="1419072" y="171754"/>
                  </a:lnTo>
                  <a:lnTo>
                    <a:pt x="1417345" y="180822"/>
                  </a:lnTo>
                  <a:lnTo>
                    <a:pt x="1420393" y="183540"/>
                  </a:lnTo>
                  <a:lnTo>
                    <a:pt x="1423454" y="187274"/>
                  </a:lnTo>
                  <a:lnTo>
                    <a:pt x="1434642" y="187274"/>
                  </a:lnTo>
                  <a:lnTo>
                    <a:pt x="1438033" y="179984"/>
                  </a:lnTo>
                  <a:lnTo>
                    <a:pt x="1440040" y="175488"/>
                  </a:lnTo>
                  <a:lnTo>
                    <a:pt x="1441310" y="171386"/>
                  </a:lnTo>
                  <a:lnTo>
                    <a:pt x="1442377" y="165354"/>
                  </a:lnTo>
                  <a:lnTo>
                    <a:pt x="1443812" y="155041"/>
                  </a:lnTo>
                  <a:lnTo>
                    <a:pt x="1445844" y="144526"/>
                  </a:lnTo>
                  <a:lnTo>
                    <a:pt x="1448562" y="144526"/>
                  </a:lnTo>
                  <a:lnTo>
                    <a:pt x="1466532" y="158775"/>
                  </a:lnTo>
                  <a:lnTo>
                    <a:pt x="1475498" y="165303"/>
                  </a:lnTo>
                  <a:lnTo>
                    <a:pt x="1480972" y="168998"/>
                  </a:lnTo>
                  <a:lnTo>
                    <a:pt x="1485214" y="171221"/>
                  </a:lnTo>
                  <a:lnTo>
                    <a:pt x="1490459" y="173367"/>
                  </a:lnTo>
                  <a:lnTo>
                    <a:pt x="1499108" y="176758"/>
                  </a:lnTo>
                  <a:lnTo>
                    <a:pt x="1505546" y="173024"/>
                  </a:lnTo>
                  <a:lnTo>
                    <a:pt x="1512671" y="169291"/>
                  </a:lnTo>
                  <a:close/>
                </a:path>
                <a:path w="1781175" h="254000">
                  <a:moveTo>
                    <a:pt x="1586636" y="210680"/>
                  </a:moveTo>
                  <a:lnTo>
                    <a:pt x="1584833" y="169608"/>
                  </a:lnTo>
                  <a:lnTo>
                    <a:pt x="1578825" y="122478"/>
                  </a:lnTo>
                  <a:lnTo>
                    <a:pt x="1575828" y="98539"/>
                  </a:lnTo>
                  <a:lnTo>
                    <a:pt x="1573847" y="84937"/>
                  </a:lnTo>
                  <a:lnTo>
                    <a:pt x="1572031" y="76619"/>
                  </a:lnTo>
                  <a:lnTo>
                    <a:pt x="1569504" y="68529"/>
                  </a:lnTo>
                  <a:lnTo>
                    <a:pt x="1565262" y="55638"/>
                  </a:lnTo>
                  <a:lnTo>
                    <a:pt x="1552371" y="55638"/>
                  </a:lnTo>
                  <a:lnTo>
                    <a:pt x="1551355" y="60388"/>
                  </a:lnTo>
                  <a:lnTo>
                    <a:pt x="1552371" y="70561"/>
                  </a:lnTo>
                  <a:lnTo>
                    <a:pt x="1553768" y="80759"/>
                  </a:lnTo>
                  <a:lnTo>
                    <a:pt x="1554619" y="92316"/>
                  </a:lnTo>
                  <a:lnTo>
                    <a:pt x="1555280" y="112598"/>
                  </a:lnTo>
                  <a:lnTo>
                    <a:pt x="1556105" y="148932"/>
                  </a:lnTo>
                  <a:lnTo>
                    <a:pt x="1556677" y="169608"/>
                  </a:lnTo>
                  <a:lnTo>
                    <a:pt x="1559839" y="213741"/>
                  </a:lnTo>
                  <a:lnTo>
                    <a:pt x="1571752" y="224891"/>
                  </a:lnTo>
                  <a:lnTo>
                    <a:pt x="1575714" y="222758"/>
                  </a:lnTo>
                  <a:lnTo>
                    <a:pt x="1581543" y="216446"/>
                  </a:lnTo>
                  <a:lnTo>
                    <a:pt x="1586636" y="210680"/>
                  </a:lnTo>
                  <a:close/>
                </a:path>
                <a:path w="1781175" h="254000">
                  <a:moveTo>
                    <a:pt x="1748802" y="77012"/>
                  </a:moveTo>
                  <a:lnTo>
                    <a:pt x="1704022" y="72936"/>
                  </a:lnTo>
                  <a:lnTo>
                    <a:pt x="1665681" y="72936"/>
                  </a:lnTo>
                  <a:lnTo>
                    <a:pt x="1664665" y="63436"/>
                  </a:lnTo>
                  <a:lnTo>
                    <a:pt x="1657972" y="25184"/>
                  </a:lnTo>
                  <a:lnTo>
                    <a:pt x="1652447" y="10845"/>
                  </a:lnTo>
                  <a:lnTo>
                    <a:pt x="1645666" y="0"/>
                  </a:lnTo>
                  <a:lnTo>
                    <a:pt x="1641589" y="6438"/>
                  </a:lnTo>
                  <a:lnTo>
                    <a:pt x="1640459" y="8788"/>
                  </a:lnTo>
                  <a:lnTo>
                    <a:pt x="1640154" y="13779"/>
                  </a:lnTo>
                  <a:lnTo>
                    <a:pt x="1640713" y="24765"/>
                  </a:lnTo>
                  <a:lnTo>
                    <a:pt x="1642275" y="46812"/>
                  </a:lnTo>
                  <a:lnTo>
                    <a:pt x="1642618" y="47498"/>
                  </a:lnTo>
                  <a:lnTo>
                    <a:pt x="1642618" y="51904"/>
                  </a:lnTo>
                  <a:lnTo>
                    <a:pt x="1643291" y="62077"/>
                  </a:lnTo>
                  <a:lnTo>
                    <a:pt x="1643634" y="70904"/>
                  </a:lnTo>
                  <a:lnTo>
                    <a:pt x="1646339" y="83451"/>
                  </a:lnTo>
                  <a:lnTo>
                    <a:pt x="1647367" y="87185"/>
                  </a:lnTo>
                  <a:lnTo>
                    <a:pt x="1654149" y="93294"/>
                  </a:lnTo>
                  <a:lnTo>
                    <a:pt x="1657883" y="94310"/>
                  </a:lnTo>
                  <a:lnTo>
                    <a:pt x="1670773" y="96012"/>
                  </a:lnTo>
                  <a:lnTo>
                    <a:pt x="1679930" y="95669"/>
                  </a:lnTo>
                  <a:lnTo>
                    <a:pt x="1714817" y="95643"/>
                  </a:lnTo>
                  <a:lnTo>
                    <a:pt x="1725409" y="95415"/>
                  </a:lnTo>
                  <a:lnTo>
                    <a:pt x="1731975" y="94805"/>
                  </a:lnTo>
                  <a:lnTo>
                    <a:pt x="1738452" y="93637"/>
                  </a:lnTo>
                  <a:lnTo>
                    <a:pt x="1748802" y="91592"/>
                  </a:lnTo>
                  <a:lnTo>
                    <a:pt x="1748802" y="77012"/>
                  </a:lnTo>
                  <a:close/>
                </a:path>
                <a:path w="1781175" h="254000">
                  <a:moveTo>
                    <a:pt x="1774240" y="131292"/>
                  </a:moveTo>
                  <a:lnTo>
                    <a:pt x="1773910" y="127901"/>
                  </a:lnTo>
                  <a:lnTo>
                    <a:pt x="1773224" y="120103"/>
                  </a:lnTo>
                  <a:lnTo>
                    <a:pt x="1710131" y="119761"/>
                  </a:lnTo>
                  <a:lnTo>
                    <a:pt x="1650923" y="119964"/>
                  </a:lnTo>
                  <a:lnTo>
                    <a:pt x="1612074" y="122809"/>
                  </a:lnTo>
                  <a:lnTo>
                    <a:pt x="1602244" y="138074"/>
                  </a:lnTo>
                  <a:lnTo>
                    <a:pt x="1607324" y="140449"/>
                  </a:lnTo>
                  <a:lnTo>
                    <a:pt x="1611591" y="141465"/>
                  </a:lnTo>
                  <a:lnTo>
                    <a:pt x="1621028" y="142189"/>
                  </a:lnTo>
                  <a:lnTo>
                    <a:pt x="1684337" y="144183"/>
                  </a:lnTo>
                  <a:lnTo>
                    <a:pt x="1727898" y="144716"/>
                  </a:lnTo>
                  <a:lnTo>
                    <a:pt x="1737156" y="144640"/>
                  </a:lnTo>
                  <a:lnTo>
                    <a:pt x="1759318" y="143852"/>
                  </a:lnTo>
                  <a:lnTo>
                    <a:pt x="1765427" y="140449"/>
                  </a:lnTo>
                  <a:lnTo>
                    <a:pt x="1769491" y="138417"/>
                  </a:lnTo>
                  <a:lnTo>
                    <a:pt x="1773224" y="135369"/>
                  </a:lnTo>
                  <a:lnTo>
                    <a:pt x="1774240" y="131292"/>
                  </a:lnTo>
                  <a:close/>
                </a:path>
                <a:path w="1781175" h="254000">
                  <a:moveTo>
                    <a:pt x="1781035" y="216789"/>
                  </a:moveTo>
                  <a:lnTo>
                    <a:pt x="1777314" y="214922"/>
                  </a:lnTo>
                  <a:lnTo>
                    <a:pt x="1771510" y="212013"/>
                  </a:lnTo>
                  <a:lnTo>
                    <a:pt x="1765427" y="211404"/>
                  </a:lnTo>
                  <a:lnTo>
                    <a:pt x="1752219" y="211874"/>
                  </a:lnTo>
                  <a:lnTo>
                    <a:pt x="1727428" y="213398"/>
                  </a:lnTo>
                  <a:lnTo>
                    <a:pt x="1689341" y="214845"/>
                  </a:lnTo>
                  <a:lnTo>
                    <a:pt x="1676539" y="189992"/>
                  </a:lnTo>
                  <a:lnTo>
                    <a:pt x="1673148" y="176758"/>
                  </a:lnTo>
                  <a:lnTo>
                    <a:pt x="1668322" y="162026"/>
                  </a:lnTo>
                  <a:lnTo>
                    <a:pt x="1665135" y="155638"/>
                  </a:lnTo>
                  <a:lnTo>
                    <a:pt x="1662125" y="156235"/>
                  </a:lnTo>
                  <a:lnTo>
                    <a:pt x="1657883" y="162509"/>
                  </a:lnTo>
                  <a:lnTo>
                    <a:pt x="1656715" y="164719"/>
                  </a:lnTo>
                  <a:lnTo>
                    <a:pt x="1656181" y="168744"/>
                  </a:lnTo>
                  <a:lnTo>
                    <a:pt x="1656156" y="177533"/>
                  </a:lnTo>
                  <a:lnTo>
                    <a:pt x="1656435" y="189992"/>
                  </a:lnTo>
                  <a:lnTo>
                    <a:pt x="1656562" y="203542"/>
                  </a:lnTo>
                  <a:lnTo>
                    <a:pt x="1673148" y="239522"/>
                  </a:lnTo>
                  <a:lnTo>
                    <a:pt x="1683918" y="241134"/>
                  </a:lnTo>
                  <a:lnTo>
                    <a:pt x="1697482" y="240957"/>
                  </a:lnTo>
                  <a:lnTo>
                    <a:pt x="1747901" y="239369"/>
                  </a:lnTo>
                  <a:lnTo>
                    <a:pt x="1779676" y="233413"/>
                  </a:lnTo>
                  <a:lnTo>
                    <a:pt x="1781035" y="2167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82040" y="4664714"/>
              <a:ext cx="393604" cy="224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3804" y="4673535"/>
              <a:ext cx="206948" cy="17778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114311" y="4643940"/>
              <a:ext cx="210820" cy="260985"/>
            </a:xfrm>
            <a:custGeom>
              <a:avLst/>
              <a:gdLst/>
              <a:ahLst/>
              <a:cxnLst/>
              <a:rect l="l" t="t" r="r" b="b"/>
              <a:pathLst>
                <a:path w="210820" h="260985">
                  <a:moveTo>
                    <a:pt x="124637" y="41262"/>
                  </a:moveTo>
                  <a:lnTo>
                    <a:pt x="123431" y="33756"/>
                  </a:lnTo>
                  <a:lnTo>
                    <a:pt x="119087" y="22136"/>
                  </a:lnTo>
                  <a:lnTo>
                    <a:pt x="118351" y="20447"/>
                  </a:lnTo>
                  <a:lnTo>
                    <a:pt x="115925" y="14795"/>
                  </a:lnTo>
                  <a:lnTo>
                    <a:pt x="112852" y="10477"/>
                  </a:lnTo>
                  <a:lnTo>
                    <a:pt x="108902" y="8026"/>
                  </a:lnTo>
                  <a:lnTo>
                    <a:pt x="108902" y="34010"/>
                  </a:lnTo>
                  <a:lnTo>
                    <a:pt x="107886" y="42151"/>
                  </a:lnTo>
                  <a:lnTo>
                    <a:pt x="101777" y="47917"/>
                  </a:lnTo>
                  <a:lnTo>
                    <a:pt x="96012" y="53695"/>
                  </a:lnTo>
                  <a:lnTo>
                    <a:pt x="78714" y="55384"/>
                  </a:lnTo>
                  <a:lnTo>
                    <a:pt x="65824" y="47244"/>
                  </a:lnTo>
                  <a:lnTo>
                    <a:pt x="65824" y="36042"/>
                  </a:lnTo>
                  <a:lnTo>
                    <a:pt x="70231" y="28917"/>
                  </a:lnTo>
                  <a:lnTo>
                    <a:pt x="77012" y="23837"/>
                  </a:lnTo>
                  <a:lnTo>
                    <a:pt x="85839" y="20777"/>
                  </a:lnTo>
                  <a:lnTo>
                    <a:pt x="94322" y="20447"/>
                  </a:lnTo>
                  <a:lnTo>
                    <a:pt x="102120" y="23837"/>
                  </a:lnTo>
                  <a:lnTo>
                    <a:pt x="108902" y="34010"/>
                  </a:lnTo>
                  <a:lnTo>
                    <a:pt x="108902" y="8026"/>
                  </a:lnTo>
                  <a:lnTo>
                    <a:pt x="108064" y="7493"/>
                  </a:lnTo>
                  <a:lnTo>
                    <a:pt x="99745" y="4152"/>
                  </a:lnTo>
                  <a:lnTo>
                    <a:pt x="91262" y="1092"/>
                  </a:lnTo>
                  <a:lnTo>
                    <a:pt x="85331" y="0"/>
                  </a:lnTo>
                  <a:lnTo>
                    <a:pt x="79133" y="812"/>
                  </a:lnTo>
                  <a:lnTo>
                    <a:pt x="48856" y="30962"/>
                  </a:lnTo>
                  <a:lnTo>
                    <a:pt x="46266" y="46647"/>
                  </a:lnTo>
                  <a:lnTo>
                    <a:pt x="47167" y="55981"/>
                  </a:lnTo>
                  <a:lnTo>
                    <a:pt x="53149" y="62636"/>
                  </a:lnTo>
                  <a:lnTo>
                    <a:pt x="65824" y="70319"/>
                  </a:lnTo>
                  <a:lnTo>
                    <a:pt x="74079" y="74383"/>
                  </a:lnTo>
                  <a:lnTo>
                    <a:pt x="79756" y="76098"/>
                  </a:lnTo>
                  <a:lnTo>
                    <a:pt x="85458" y="75831"/>
                  </a:lnTo>
                  <a:lnTo>
                    <a:pt x="117779" y="55384"/>
                  </a:lnTo>
                  <a:lnTo>
                    <a:pt x="122478" y="47955"/>
                  </a:lnTo>
                  <a:lnTo>
                    <a:pt x="124637" y="41262"/>
                  </a:lnTo>
                  <a:close/>
                </a:path>
                <a:path w="210820" h="260985">
                  <a:moveTo>
                    <a:pt x="164211" y="107632"/>
                  </a:moveTo>
                  <a:lnTo>
                    <a:pt x="144297" y="94157"/>
                  </a:lnTo>
                  <a:lnTo>
                    <a:pt x="108051" y="96939"/>
                  </a:lnTo>
                  <a:lnTo>
                    <a:pt x="97434" y="97523"/>
                  </a:lnTo>
                  <a:lnTo>
                    <a:pt x="48107" y="97497"/>
                  </a:lnTo>
                  <a:lnTo>
                    <a:pt x="5092" y="93383"/>
                  </a:lnTo>
                  <a:lnTo>
                    <a:pt x="3873" y="96748"/>
                  </a:lnTo>
                  <a:lnTo>
                    <a:pt x="40373" y="119849"/>
                  </a:lnTo>
                  <a:lnTo>
                    <a:pt x="59042" y="121881"/>
                  </a:lnTo>
                  <a:lnTo>
                    <a:pt x="65481" y="127317"/>
                  </a:lnTo>
                  <a:lnTo>
                    <a:pt x="66840" y="141897"/>
                  </a:lnTo>
                  <a:lnTo>
                    <a:pt x="68199" y="155816"/>
                  </a:lnTo>
                  <a:lnTo>
                    <a:pt x="76339" y="172770"/>
                  </a:lnTo>
                  <a:lnTo>
                    <a:pt x="88557" y="172770"/>
                  </a:lnTo>
                  <a:lnTo>
                    <a:pt x="90055" y="161239"/>
                  </a:lnTo>
                  <a:lnTo>
                    <a:pt x="90893" y="153962"/>
                  </a:lnTo>
                  <a:lnTo>
                    <a:pt x="90868" y="148120"/>
                  </a:lnTo>
                  <a:lnTo>
                    <a:pt x="89725" y="140385"/>
                  </a:lnTo>
                  <a:lnTo>
                    <a:pt x="87198" y="127647"/>
                  </a:lnTo>
                  <a:lnTo>
                    <a:pt x="86182" y="123583"/>
                  </a:lnTo>
                  <a:lnTo>
                    <a:pt x="89230" y="121208"/>
                  </a:lnTo>
                  <a:lnTo>
                    <a:pt x="105181" y="121208"/>
                  </a:lnTo>
                  <a:lnTo>
                    <a:pt x="106870" y="143941"/>
                  </a:lnTo>
                  <a:lnTo>
                    <a:pt x="107886" y="161239"/>
                  </a:lnTo>
                  <a:lnTo>
                    <a:pt x="113322" y="175488"/>
                  </a:lnTo>
                  <a:lnTo>
                    <a:pt x="124853" y="175488"/>
                  </a:lnTo>
                  <a:lnTo>
                    <a:pt x="129260" y="158864"/>
                  </a:lnTo>
                  <a:lnTo>
                    <a:pt x="126542" y="146316"/>
                  </a:lnTo>
                  <a:lnTo>
                    <a:pt x="123151" y="128676"/>
                  </a:lnTo>
                  <a:lnTo>
                    <a:pt x="126885" y="121208"/>
                  </a:lnTo>
                  <a:lnTo>
                    <a:pt x="127901" y="119176"/>
                  </a:lnTo>
                  <a:lnTo>
                    <a:pt x="152666" y="118491"/>
                  </a:lnTo>
                  <a:lnTo>
                    <a:pt x="157759" y="113741"/>
                  </a:lnTo>
                  <a:lnTo>
                    <a:pt x="164211" y="107632"/>
                  </a:lnTo>
                  <a:close/>
                </a:path>
                <a:path w="210820" h="260985">
                  <a:moveTo>
                    <a:pt x="166585" y="249453"/>
                  </a:moveTo>
                  <a:lnTo>
                    <a:pt x="164884" y="240626"/>
                  </a:lnTo>
                  <a:lnTo>
                    <a:pt x="163664" y="235204"/>
                  </a:lnTo>
                  <a:lnTo>
                    <a:pt x="162725" y="230289"/>
                  </a:lnTo>
                  <a:lnTo>
                    <a:pt x="161594" y="223075"/>
                  </a:lnTo>
                  <a:lnTo>
                    <a:pt x="159791" y="210769"/>
                  </a:lnTo>
                  <a:lnTo>
                    <a:pt x="159791" y="209753"/>
                  </a:lnTo>
                  <a:lnTo>
                    <a:pt x="159461" y="208064"/>
                  </a:lnTo>
                  <a:lnTo>
                    <a:pt x="158445" y="201269"/>
                  </a:lnTo>
                  <a:lnTo>
                    <a:pt x="158178" y="199237"/>
                  </a:lnTo>
                  <a:lnTo>
                    <a:pt x="157759" y="195846"/>
                  </a:lnTo>
                  <a:lnTo>
                    <a:pt x="154711" y="187706"/>
                  </a:lnTo>
                  <a:lnTo>
                    <a:pt x="153352" y="185674"/>
                  </a:lnTo>
                  <a:lnTo>
                    <a:pt x="146227" y="181597"/>
                  </a:lnTo>
                  <a:lnTo>
                    <a:pt x="142151" y="181254"/>
                  </a:lnTo>
                  <a:lnTo>
                    <a:pt x="128587" y="179565"/>
                  </a:lnTo>
                  <a:lnTo>
                    <a:pt x="77482" y="179387"/>
                  </a:lnTo>
                  <a:lnTo>
                    <a:pt x="62979" y="179387"/>
                  </a:lnTo>
                  <a:lnTo>
                    <a:pt x="53365" y="179654"/>
                  </a:lnTo>
                  <a:lnTo>
                    <a:pt x="43091" y="180238"/>
                  </a:lnTo>
                  <a:lnTo>
                    <a:pt x="33934" y="181597"/>
                  </a:lnTo>
                  <a:lnTo>
                    <a:pt x="22733" y="186347"/>
                  </a:lnTo>
                  <a:lnTo>
                    <a:pt x="22733" y="189395"/>
                  </a:lnTo>
                  <a:lnTo>
                    <a:pt x="60248" y="202844"/>
                  </a:lnTo>
                  <a:lnTo>
                    <a:pt x="70675" y="203517"/>
                  </a:lnTo>
                  <a:lnTo>
                    <a:pt x="82791" y="202984"/>
                  </a:lnTo>
                  <a:lnTo>
                    <a:pt x="117729" y="199745"/>
                  </a:lnTo>
                  <a:lnTo>
                    <a:pt x="126339" y="199237"/>
                  </a:lnTo>
                  <a:lnTo>
                    <a:pt x="137617" y="243636"/>
                  </a:lnTo>
                  <a:lnTo>
                    <a:pt x="137833" y="251282"/>
                  </a:lnTo>
                  <a:lnTo>
                    <a:pt x="156070" y="260985"/>
                  </a:lnTo>
                  <a:lnTo>
                    <a:pt x="166585" y="249453"/>
                  </a:lnTo>
                  <a:close/>
                </a:path>
                <a:path w="210820" h="260985">
                  <a:moveTo>
                    <a:pt x="209854" y="140944"/>
                  </a:moveTo>
                  <a:lnTo>
                    <a:pt x="209016" y="99072"/>
                  </a:lnTo>
                  <a:lnTo>
                    <a:pt x="202882" y="56743"/>
                  </a:lnTo>
                  <a:lnTo>
                    <a:pt x="198805" y="54711"/>
                  </a:lnTo>
                  <a:lnTo>
                    <a:pt x="194398" y="52336"/>
                  </a:lnTo>
                  <a:lnTo>
                    <a:pt x="194056" y="52336"/>
                  </a:lnTo>
                  <a:lnTo>
                    <a:pt x="191008" y="53695"/>
                  </a:lnTo>
                  <a:lnTo>
                    <a:pt x="184556" y="95758"/>
                  </a:lnTo>
                  <a:lnTo>
                    <a:pt x="183769" y="118021"/>
                  </a:lnTo>
                  <a:lnTo>
                    <a:pt x="183286" y="130022"/>
                  </a:lnTo>
                  <a:lnTo>
                    <a:pt x="182943" y="135928"/>
                  </a:lnTo>
                  <a:lnTo>
                    <a:pt x="182524" y="139865"/>
                  </a:lnTo>
                  <a:lnTo>
                    <a:pt x="181508" y="148005"/>
                  </a:lnTo>
                  <a:lnTo>
                    <a:pt x="188976" y="161239"/>
                  </a:lnTo>
                  <a:lnTo>
                    <a:pt x="202209" y="165315"/>
                  </a:lnTo>
                  <a:lnTo>
                    <a:pt x="206616" y="160896"/>
                  </a:lnTo>
                  <a:lnTo>
                    <a:pt x="209334" y="158521"/>
                  </a:lnTo>
                  <a:lnTo>
                    <a:pt x="209664" y="154279"/>
                  </a:lnTo>
                  <a:lnTo>
                    <a:pt x="209854" y="151498"/>
                  </a:lnTo>
                  <a:lnTo>
                    <a:pt x="209854" y="140944"/>
                  </a:lnTo>
                  <a:close/>
                </a:path>
                <a:path w="210820" h="260985">
                  <a:moveTo>
                    <a:pt x="210680" y="229438"/>
                  </a:moveTo>
                  <a:lnTo>
                    <a:pt x="210007" y="219595"/>
                  </a:lnTo>
                  <a:lnTo>
                    <a:pt x="206959" y="216204"/>
                  </a:lnTo>
                  <a:lnTo>
                    <a:pt x="201180" y="210769"/>
                  </a:lnTo>
                  <a:lnTo>
                    <a:pt x="192024" y="215519"/>
                  </a:lnTo>
                  <a:lnTo>
                    <a:pt x="188633" y="217220"/>
                  </a:lnTo>
                  <a:lnTo>
                    <a:pt x="186931" y="219938"/>
                  </a:lnTo>
                  <a:lnTo>
                    <a:pt x="186601" y="223672"/>
                  </a:lnTo>
                  <a:lnTo>
                    <a:pt x="185242" y="237236"/>
                  </a:lnTo>
                  <a:lnTo>
                    <a:pt x="205930" y="237236"/>
                  </a:lnTo>
                  <a:lnTo>
                    <a:pt x="208305" y="233502"/>
                  </a:lnTo>
                  <a:lnTo>
                    <a:pt x="210680" y="2294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52761" y="5131420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277513" y="2035"/>
                  </a:move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close/>
                </a:path>
                <a:path w="281305" h="259079">
                  <a:moveTo>
                    <a:pt x="168944" y="162174"/>
                  </a:moveTo>
                  <a:lnTo>
                    <a:pt x="85493" y="162174"/>
                  </a:lnTo>
                  <a:lnTo>
                    <a:pt x="86511" y="161156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26519" y="30386"/>
                  </a:lnTo>
                  <a:lnTo>
                    <a:pt x="231244" y="25469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192" y="3053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43766"/>
                  </a:lnTo>
                  <a:lnTo>
                    <a:pt x="270389" y="54284"/>
                  </a:lnTo>
                  <a:lnTo>
                    <a:pt x="259193" y="66837"/>
                  </a:lnTo>
                  <a:lnTo>
                    <a:pt x="243588" y="85158"/>
                  </a:lnTo>
                  <a:lnTo>
                    <a:pt x="233070" y="97372"/>
                  </a:lnTo>
                  <a:lnTo>
                    <a:pt x="210679" y="120443"/>
                  </a:lnTo>
                  <a:lnTo>
                    <a:pt x="168944" y="162174"/>
                  </a:lnTo>
                  <a:close/>
                </a:path>
                <a:path w="281305" h="259079">
                  <a:moveTo>
                    <a:pt x="65955" y="104497"/>
                  </a:moveTo>
                  <a:lnTo>
                    <a:pt x="9499" y="104497"/>
                  </a:lnTo>
                  <a:lnTo>
                    <a:pt x="11534" y="99747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4959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65955" y="104497"/>
                  </a:lnTo>
                  <a:close/>
                </a:path>
                <a:path w="281305" h="259079">
                  <a:moveTo>
                    <a:pt x="65816" y="258528"/>
                  </a:moveTo>
                  <a:lnTo>
                    <a:pt x="45460" y="258528"/>
                  </a:lnTo>
                  <a:lnTo>
                    <a:pt x="27479" y="248350"/>
                  </a:lnTo>
                  <a:lnTo>
                    <a:pt x="6785" y="210351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088" y="185244"/>
                  </a:lnTo>
                  <a:lnTo>
                    <a:pt x="3731" y="165566"/>
                  </a:lnTo>
                  <a:lnTo>
                    <a:pt x="2305" y="142496"/>
                  </a:lnTo>
                  <a:lnTo>
                    <a:pt x="1017" y="123496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65955" y="104497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168944" y="162174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close/>
                </a:path>
              </a:pathLst>
            </a:custGeom>
            <a:solidFill>
              <a:srgbClr val="FC5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52761" y="5131420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54959" y="258528"/>
                  </a:moveTo>
                  <a:lnTo>
                    <a:pt x="45460" y="258528"/>
                  </a:lnTo>
                  <a:lnTo>
                    <a:pt x="36470" y="253439"/>
                  </a:lnTo>
                  <a:lnTo>
                    <a:pt x="27479" y="248350"/>
                  </a:lnTo>
                  <a:lnTo>
                    <a:pt x="20694" y="241564"/>
                  </a:lnTo>
                  <a:lnTo>
                    <a:pt x="15945" y="236814"/>
                  </a:lnTo>
                  <a:lnTo>
                    <a:pt x="13570" y="234100"/>
                  </a:lnTo>
                  <a:lnTo>
                    <a:pt x="11195" y="231386"/>
                  </a:lnTo>
                  <a:lnTo>
                    <a:pt x="9838" y="227654"/>
                  </a:lnTo>
                  <a:lnTo>
                    <a:pt x="8481" y="223922"/>
                  </a:lnTo>
                  <a:lnTo>
                    <a:pt x="7463" y="216118"/>
                  </a:lnTo>
                  <a:lnTo>
                    <a:pt x="6785" y="210351"/>
                  </a:lnTo>
                  <a:lnTo>
                    <a:pt x="6445" y="205940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597" y="191691"/>
                  </a:lnTo>
                  <a:lnTo>
                    <a:pt x="5088" y="185244"/>
                  </a:lnTo>
                  <a:lnTo>
                    <a:pt x="4410" y="175405"/>
                  </a:lnTo>
                  <a:lnTo>
                    <a:pt x="3731" y="165566"/>
                  </a:lnTo>
                  <a:lnTo>
                    <a:pt x="3053" y="154540"/>
                  </a:lnTo>
                  <a:lnTo>
                    <a:pt x="2374" y="143513"/>
                  </a:lnTo>
                  <a:lnTo>
                    <a:pt x="1696" y="133505"/>
                  </a:lnTo>
                  <a:lnTo>
                    <a:pt x="1017" y="123496"/>
                  </a:lnTo>
                  <a:lnTo>
                    <a:pt x="508" y="117389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11534" y="99747"/>
                  </a:lnTo>
                  <a:lnTo>
                    <a:pt x="17302" y="94488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2245" y="81087"/>
                  </a:lnTo>
                  <a:lnTo>
                    <a:pt x="54959" y="78372"/>
                  </a:lnTo>
                  <a:lnTo>
                    <a:pt x="56656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4806" y="151147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81761" y="162174"/>
                  </a:lnTo>
                  <a:lnTo>
                    <a:pt x="85493" y="162174"/>
                  </a:lnTo>
                  <a:lnTo>
                    <a:pt x="86511" y="161156"/>
                  </a:lnTo>
                  <a:lnTo>
                    <a:pt x="155719" y="97033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36463" y="19678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022" y="2714"/>
                  </a:lnTo>
                  <a:lnTo>
                    <a:pt x="278192" y="3053"/>
                  </a:lnTo>
                  <a:lnTo>
                    <a:pt x="278531" y="3392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37659"/>
                  </a:lnTo>
                  <a:lnTo>
                    <a:pt x="280906" y="43766"/>
                  </a:lnTo>
                  <a:lnTo>
                    <a:pt x="273782" y="50891"/>
                  </a:lnTo>
                  <a:lnTo>
                    <a:pt x="270389" y="54284"/>
                  </a:lnTo>
                  <a:lnTo>
                    <a:pt x="264791" y="60560"/>
                  </a:lnTo>
                  <a:lnTo>
                    <a:pt x="259193" y="66837"/>
                  </a:lnTo>
                  <a:lnTo>
                    <a:pt x="251390" y="75997"/>
                  </a:lnTo>
                  <a:lnTo>
                    <a:pt x="243588" y="85158"/>
                  </a:lnTo>
                  <a:lnTo>
                    <a:pt x="238329" y="91265"/>
                  </a:lnTo>
                  <a:lnTo>
                    <a:pt x="233070" y="97372"/>
                  </a:lnTo>
                  <a:lnTo>
                    <a:pt x="228151" y="102461"/>
                  </a:lnTo>
                  <a:lnTo>
                    <a:pt x="223232" y="107550"/>
                  </a:lnTo>
                  <a:lnTo>
                    <a:pt x="216956" y="113996"/>
                  </a:lnTo>
                  <a:lnTo>
                    <a:pt x="210679" y="120443"/>
                  </a:lnTo>
                  <a:lnTo>
                    <a:pt x="200841" y="130282"/>
                  </a:lnTo>
                  <a:lnTo>
                    <a:pt x="192699" y="138424"/>
                  </a:lnTo>
                  <a:lnTo>
                    <a:pt x="179075" y="152048"/>
                  </a:lnTo>
                  <a:lnTo>
                    <a:pt x="170223" y="160901"/>
                  </a:lnTo>
                  <a:lnTo>
                    <a:pt x="162261" y="168864"/>
                  </a:lnTo>
                  <a:lnTo>
                    <a:pt x="151309" y="179816"/>
                  </a:lnTo>
                  <a:lnTo>
                    <a:pt x="140500" y="190625"/>
                  </a:lnTo>
                  <a:lnTo>
                    <a:pt x="133540" y="197586"/>
                  </a:lnTo>
                  <a:lnTo>
                    <a:pt x="127407" y="203719"/>
                  </a:lnTo>
                  <a:lnTo>
                    <a:pt x="94992" y="235118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lnTo>
                    <a:pt x="54959" y="258528"/>
                  </a:lnTo>
                  <a:close/>
                </a:path>
              </a:pathLst>
            </a:custGeom>
            <a:ln w="7068">
              <a:solidFill>
                <a:srgbClr val="FC5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55511" y="5135010"/>
              <a:ext cx="547934" cy="25511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15081" y="5128819"/>
              <a:ext cx="394162" cy="26805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551065" y="5745023"/>
              <a:ext cx="151130" cy="22225"/>
            </a:xfrm>
            <a:custGeom>
              <a:avLst/>
              <a:gdLst/>
              <a:ahLst/>
              <a:cxnLst/>
              <a:rect l="l" t="t" r="r" b="b"/>
              <a:pathLst>
                <a:path w="151130" h="22225">
                  <a:moveTo>
                    <a:pt x="150631" y="21713"/>
                  </a:moveTo>
                  <a:lnTo>
                    <a:pt x="0" y="21713"/>
                  </a:lnTo>
                  <a:lnTo>
                    <a:pt x="0" y="0"/>
                  </a:lnTo>
                  <a:lnTo>
                    <a:pt x="150631" y="0"/>
                  </a:lnTo>
                  <a:lnTo>
                    <a:pt x="150631" y="217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27483" y="5651722"/>
              <a:ext cx="349415" cy="20979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193874" y="5606942"/>
              <a:ext cx="497840" cy="278765"/>
            </a:xfrm>
            <a:custGeom>
              <a:avLst/>
              <a:gdLst/>
              <a:ahLst/>
              <a:cxnLst/>
              <a:rect l="l" t="t" r="r" b="b"/>
              <a:pathLst>
                <a:path w="497839" h="278764">
                  <a:moveTo>
                    <a:pt x="161823" y="86512"/>
                  </a:moveTo>
                  <a:lnTo>
                    <a:pt x="132613" y="74764"/>
                  </a:lnTo>
                  <a:lnTo>
                    <a:pt x="106184" y="74980"/>
                  </a:lnTo>
                  <a:lnTo>
                    <a:pt x="64465" y="75996"/>
                  </a:lnTo>
                  <a:lnTo>
                    <a:pt x="63449" y="66840"/>
                  </a:lnTo>
                  <a:lnTo>
                    <a:pt x="62763" y="57340"/>
                  </a:lnTo>
                  <a:lnTo>
                    <a:pt x="85839" y="59029"/>
                  </a:lnTo>
                  <a:lnTo>
                    <a:pt x="99745" y="60388"/>
                  </a:lnTo>
                  <a:lnTo>
                    <a:pt x="113995" y="59029"/>
                  </a:lnTo>
                  <a:lnTo>
                    <a:pt x="143802" y="32588"/>
                  </a:lnTo>
                  <a:lnTo>
                    <a:pt x="142938" y="26708"/>
                  </a:lnTo>
                  <a:lnTo>
                    <a:pt x="112026" y="571"/>
                  </a:lnTo>
                  <a:lnTo>
                    <a:pt x="84480" y="0"/>
                  </a:lnTo>
                  <a:lnTo>
                    <a:pt x="45808" y="0"/>
                  </a:lnTo>
                  <a:lnTo>
                    <a:pt x="45808" y="14592"/>
                  </a:lnTo>
                  <a:lnTo>
                    <a:pt x="48856" y="15951"/>
                  </a:lnTo>
                  <a:lnTo>
                    <a:pt x="50977" y="16929"/>
                  </a:lnTo>
                  <a:lnTo>
                    <a:pt x="55689" y="17437"/>
                  </a:lnTo>
                  <a:lnTo>
                    <a:pt x="66560" y="17614"/>
                  </a:lnTo>
                  <a:lnTo>
                    <a:pt x="87198" y="17640"/>
                  </a:lnTo>
                  <a:lnTo>
                    <a:pt x="123151" y="17310"/>
                  </a:lnTo>
                  <a:lnTo>
                    <a:pt x="123151" y="39357"/>
                  </a:lnTo>
                  <a:lnTo>
                    <a:pt x="117043" y="41897"/>
                  </a:lnTo>
                  <a:lnTo>
                    <a:pt x="113118" y="43357"/>
                  </a:lnTo>
                  <a:lnTo>
                    <a:pt x="108483" y="44043"/>
                  </a:lnTo>
                  <a:lnTo>
                    <a:pt x="100152" y="44119"/>
                  </a:lnTo>
                  <a:lnTo>
                    <a:pt x="85153" y="43764"/>
                  </a:lnTo>
                  <a:lnTo>
                    <a:pt x="70358" y="43611"/>
                  </a:lnTo>
                  <a:lnTo>
                    <a:pt x="43091" y="71932"/>
                  </a:lnTo>
                  <a:lnTo>
                    <a:pt x="45123" y="81089"/>
                  </a:lnTo>
                  <a:lnTo>
                    <a:pt x="83121" y="101193"/>
                  </a:lnTo>
                  <a:lnTo>
                    <a:pt x="97523" y="101434"/>
                  </a:lnTo>
                  <a:lnTo>
                    <a:pt x="138087" y="100761"/>
                  </a:lnTo>
                  <a:lnTo>
                    <a:pt x="148602" y="98056"/>
                  </a:lnTo>
                  <a:lnTo>
                    <a:pt x="161823" y="86512"/>
                  </a:lnTo>
                  <a:close/>
                </a:path>
                <a:path w="497839" h="278764">
                  <a:moveTo>
                    <a:pt x="192697" y="258533"/>
                  </a:moveTo>
                  <a:lnTo>
                    <a:pt x="190665" y="250393"/>
                  </a:lnTo>
                  <a:lnTo>
                    <a:pt x="188290" y="240372"/>
                  </a:lnTo>
                  <a:lnTo>
                    <a:pt x="187617" y="237490"/>
                  </a:lnTo>
                  <a:lnTo>
                    <a:pt x="178790" y="235800"/>
                  </a:lnTo>
                  <a:lnTo>
                    <a:pt x="172986" y="234886"/>
                  </a:lnTo>
                  <a:lnTo>
                    <a:pt x="165481" y="234823"/>
                  </a:lnTo>
                  <a:lnTo>
                    <a:pt x="151218" y="235851"/>
                  </a:lnTo>
                  <a:lnTo>
                    <a:pt x="125183" y="238175"/>
                  </a:lnTo>
                  <a:lnTo>
                    <a:pt x="105244" y="239725"/>
                  </a:lnTo>
                  <a:lnTo>
                    <a:pt x="94145" y="240372"/>
                  </a:lnTo>
                  <a:lnTo>
                    <a:pt x="87884" y="240271"/>
                  </a:lnTo>
                  <a:lnTo>
                    <a:pt x="82448" y="239534"/>
                  </a:lnTo>
                  <a:lnTo>
                    <a:pt x="73964" y="238175"/>
                  </a:lnTo>
                  <a:lnTo>
                    <a:pt x="75323" y="230035"/>
                  </a:lnTo>
                  <a:lnTo>
                    <a:pt x="75653" y="224599"/>
                  </a:lnTo>
                  <a:lnTo>
                    <a:pt x="81089" y="222567"/>
                  </a:lnTo>
                  <a:lnTo>
                    <a:pt x="94653" y="223240"/>
                  </a:lnTo>
                  <a:lnTo>
                    <a:pt x="114998" y="223824"/>
                  </a:lnTo>
                  <a:lnTo>
                    <a:pt x="162661" y="203949"/>
                  </a:lnTo>
                  <a:lnTo>
                    <a:pt x="169621" y="190715"/>
                  </a:lnTo>
                  <a:lnTo>
                    <a:pt x="168732" y="185623"/>
                  </a:lnTo>
                  <a:lnTo>
                    <a:pt x="167601" y="179133"/>
                  </a:lnTo>
                  <a:lnTo>
                    <a:pt x="166243" y="168960"/>
                  </a:lnTo>
                  <a:lnTo>
                    <a:pt x="155003" y="165074"/>
                  </a:lnTo>
                  <a:lnTo>
                    <a:pt x="150101" y="164490"/>
                  </a:lnTo>
                  <a:lnTo>
                    <a:pt x="140335" y="164312"/>
                  </a:lnTo>
                  <a:lnTo>
                    <a:pt x="103974" y="164503"/>
                  </a:lnTo>
                  <a:lnTo>
                    <a:pt x="58699" y="166928"/>
                  </a:lnTo>
                  <a:lnTo>
                    <a:pt x="45808" y="170662"/>
                  </a:lnTo>
                  <a:lnTo>
                    <a:pt x="46824" y="174383"/>
                  </a:lnTo>
                  <a:lnTo>
                    <a:pt x="47155" y="177444"/>
                  </a:lnTo>
                  <a:lnTo>
                    <a:pt x="50139" y="183502"/>
                  </a:lnTo>
                  <a:lnTo>
                    <a:pt x="58267" y="186436"/>
                  </a:lnTo>
                  <a:lnTo>
                    <a:pt x="77978" y="187083"/>
                  </a:lnTo>
                  <a:lnTo>
                    <a:pt x="115684" y="186258"/>
                  </a:lnTo>
                  <a:lnTo>
                    <a:pt x="129692" y="185712"/>
                  </a:lnTo>
                  <a:lnTo>
                    <a:pt x="137363" y="185623"/>
                  </a:lnTo>
                  <a:lnTo>
                    <a:pt x="141401" y="186118"/>
                  </a:lnTo>
                  <a:lnTo>
                    <a:pt x="144526" y="187286"/>
                  </a:lnTo>
                  <a:lnTo>
                    <a:pt x="148602" y="189318"/>
                  </a:lnTo>
                  <a:lnTo>
                    <a:pt x="137058" y="199491"/>
                  </a:lnTo>
                  <a:lnTo>
                    <a:pt x="133337" y="202882"/>
                  </a:lnTo>
                  <a:lnTo>
                    <a:pt x="125869" y="205600"/>
                  </a:lnTo>
                  <a:lnTo>
                    <a:pt x="113995" y="206616"/>
                  </a:lnTo>
                  <a:lnTo>
                    <a:pt x="99745" y="206616"/>
                  </a:lnTo>
                  <a:lnTo>
                    <a:pt x="87503" y="206641"/>
                  </a:lnTo>
                  <a:lnTo>
                    <a:pt x="52247" y="228485"/>
                  </a:lnTo>
                  <a:lnTo>
                    <a:pt x="52654" y="234886"/>
                  </a:lnTo>
                  <a:lnTo>
                    <a:pt x="81089" y="267347"/>
                  </a:lnTo>
                  <a:lnTo>
                    <a:pt x="97586" y="269595"/>
                  </a:lnTo>
                  <a:lnTo>
                    <a:pt x="112052" y="268922"/>
                  </a:lnTo>
                  <a:lnTo>
                    <a:pt x="160032" y="265010"/>
                  </a:lnTo>
                  <a:lnTo>
                    <a:pt x="184391" y="261073"/>
                  </a:lnTo>
                  <a:lnTo>
                    <a:pt x="192697" y="258533"/>
                  </a:lnTo>
                  <a:close/>
                </a:path>
                <a:path w="497839" h="278764">
                  <a:moveTo>
                    <a:pt x="194741" y="125196"/>
                  </a:moveTo>
                  <a:lnTo>
                    <a:pt x="183197" y="114681"/>
                  </a:lnTo>
                  <a:lnTo>
                    <a:pt x="179133" y="115354"/>
                  </a:lnTo>
                  <a:lnTo>
                    <a:pt x="176758" y="115697"/>
                  </a:lnTo>
                  <a:lnTo>
                    <a:pt x="157759" y="118071"/>
                  </a:lnTo>
                  <a:lnTo>
                    <a:pt x="147701" y="119087"/>
                  </a:lnTo>
                  <a:lnTo>
                    <a:pt x="138341" y="119811"/>
                  </a:lnTo>
                  <a:lnTo>
                    <a:pt x="35306" y="124853"/>
                  </a:lnTo>
                  <a:lnTo>
                    <a:pt x="28663" y="125260"/>
                  </a:lnTo>
                  <a:lnTo>
                    <a:pt x="23304" y="125755"/>
                  </a:lnTo>
                  <a:lnTo>
                    <a:pt x="5092" y="127914"/>
                  </a:lnTo>
                  <a:lnTo>
                    <a:pt x="0" y="129946"/>
                  </a:lnTo>
                  <a:lnTo>
                    <a:pt x="0" y="135712"/>
                  </a:lnTo>
                  <a:lnTo>
                    <a:pt x="38303" y="148501"/>
                  </a:lnTo>
                  <a:lnTo>
                    <a:pt x="48691" y="149288"/>
                  </a:lnTo>
                  <a:lnTo>
                    <a:pt x="63385" y="149047"/>
                  </a:lnTo>
                  <a:lnTo>
                    <a:pt x="122364" y="146570"/>
                  </a:lnTo>
                  <a:lnTo>
                    <a:pt x="162013" y="143751"/>
                  </a:lnTo>
                  <a:lnTo>
                    <a:pt x="194741" y="134010"/>
                  </a:lnTo>
                  <a:lnTo>
                    <a:pt x="194741" y="125196"/>
                  </a:lnTo>
                  <a:close/>
                </a:path>
                <a:path w="497839" h="278764">
                  <a:moveTo>
                    <a:pt x="459689" y="253441"/>
                  </a:moveTo>
                  <a:lnTo>
                    <a:pt x="459003" y="239864"/>
                  </a:lnTo>
                  <a:lnTo>
                    <a:pt x="458330" y="223926"/>
                  </a:lnTo>
                  <a:lnTo>
                    <a:pt x="456285" y="220865"/>
                  </a:lnTo>
                  <a:lnTo>
                    <a:pt x="448830" y="209677"/>
                  </a:lnTo>
                  <a:lnTo>
                    <a:pt x="442722" y="206781"/>
                  </a:lnTo>
                  <a:lnTo>
                    <a:pt x="442722" y="227990"/>
                  </a:lnTo>
                  <a:lnTo>
                    <a:pt x="442722" y="248348"/>
                  </a:lnTo>
                  <a:lnTo>
                    <a:pt x="438988" y="251739"/>
                  </a:lnTo>
                  <a:lnTo>
                    <a:pt x="435254" y="255473"/>
                  </a:lnTo>
                  <a:lnTo>
                    <a:pt x="408457" y="254800"/>
                  </a:lnTo>
                  <a:lnTo>
                    <a:pt x="403021" y="250723"/>
                  </a:lnTo>
                  <a:lnTo>
                    <a:pt x="394550" y="245300"/>
                  </a:lnTo>
                  <a:lnTo>
                    <a:pt x="399973" y="227317"/>
                  </a:lnTo>
                  <a:lnTo>
                    <a:pt x="411175" y="222910"/>
                  </a:lnTo>
                  <a:lnTo>
                    <a:pt x="416941" y="220865"/>
                  </a:lnTo>
                  <a:lnTo>
                    <a:pt x="436270" y="221881"/>
                  </a:lnTo>
                  <a:lnTo>
                    <a:pt x="438988" y="224256"/>
                  </a:lnTo>
                  <a:lnTo>
                    <a:pt x="442722" y="227990"/>
                  </a:lnTo>
                  <a:lnTo>
                    <a:pt x="442722" y="206781"/>
                  </a:lnTo>
                  <a:lnTo>
                    <a:pt x="435254" y="203225"/>
                  </a:lnTo>
                  <a:lnTo>
                    <a:pt x="424738" y="198475"/>
                  </a:lnTo>
                  <a:lnTo>
                    <a:pt x="411848" y="198475"/>
                  </a:lnTo>
                  <a:lnTo>
                    <a:pt x="400646" y="203225"/>
                  </a:lnTo>
                  <a:lnTo>
                    <a:pt x="390474" y="208318"/>
                  </a:lnTo>
                  <a:lnTo>
                    <a:pt x="378256" y="229006"/>
                  </a:lnTo>
                  <a:lnTo>
                    <a:pt x="378383" y="248348"/>
                  </a:lnTo>
                  <a:lnTo>
                    <a:pt x="405104" y="276999"/>
                  </a:lnTo>
                  <a:lnTo>
                    <a:pt x="425424" y="278206"/>
                  </a:lnTo>
                  <a:lnTo>
                    <a:pt x="435254" y="278206"/>
                  </a:lnTo>
                  <a:lnTo>
                    <a:pt x="443738" y="274815"/>
                  </a:lnTo>
                  <a:lnTo>
                    <a:pt x="457644" y="260908"/>
                  </a:lnTo>
                  <a:lnTo>
                    <a:pt x="459130" y="255473"/>
                  </a:lnTo>
                  <a:lnTo>
                    <a:pt x="459689" y="253441"/>
                  </a:lnTo>
                  <a:close/>
                </a:path>
                <a:path w="497839" h="278764">
                  <a:moveTo>
                    <a:pt x="497344" y="151320"/>
                  </a:moveTo>
                  <a:lnTo>
                    <a:pt x="493852" y="149961"/>
                  </a:lnTo>
                  <a:lnTo>
                    <a:pt x="485127" y="146570"/>
                  </a:lnTo>
                  <a:lnTo>
                    <a:pt x="481457" y="145008"/>
                  </a:lnTo>
                  <a:lnTo>
                    <a:pt x="477367" y="144297"/>
                  </a:lnTo>
                  <a:lnTo>
                    <a:pt x="470293" y="144259"/>
                  </a:lnTo>
                  <a:lnTo>
                    <a:pt x="444893" y="145237"/>
                  </a:lnTo>
                  <a:lnTo>
                    <a:pt x="437032" y="145783"/>
                  </a:lnTo>
                  <a:lnTo>
                    <a:pt x="430834" y="146685"/>
                  </a:lnTo>
                  <a:lnTo>
                    <a:pt x="423049" y="148259"/>
                  </a:lnTo>
                  <a:lnTo>
                    <a:pt x="417614" y="149961"/>
                  </a:lnTo>
                  <a:lnTo>
                    <a:pt x="412191" y="139788"/>
                  </a:lnTo>
                  <a:lnTo>
                    <a:pt x="409473" y="124180"/>
                  </a:lnTo>
                  <a:lnTo>
                    <a:pt x="407441" y="111620"/>
                  </a:lnTo>
                  <a:lnTo>
                    <a:pt x="437299" y="112979"/>
                  </a:lnTo>
                  <a:lnTo>
                    <a:pt x="441363" y="111620"/>
                  </a:lnTo>
                  <a:lnTo>
                    <a:pt x="450519" y="108572"/>
                  </a:lnTo>
                  <a:lnTo>
                    <a:pt x="452894" y="102806"/>
                  </a:lnTo>
                  <a:lnTo>
                    <a:pt x="455269" y="93980"/>
                  </a:lnTo>
                  <a:lnTo>
                    <a:pt x="446963" y="90754"/>
                  </a:lnTo>
                  <a:lnTo>
                    <a:pt x="441731" y="88887"/>
                  </a:lnTo>
                  <a:lnTo>
                    <a:pt x="436257" y="87858"/>
                  </a:lnTo>
                  <a:lnTo>
                    <a:pt x="427189" y="87299"/>
                  </a:lnTo>
                  <a:lnTo>
                    <a:pt x="411175" y="86855"/>
                  </a:lnTo>
                  <a:lnTo>
                    <a:pt x="376567" y="85496"/>
                  </a:lnTo>
                  <a:lnTo>
                    <a:pt x="376567" y="64122"/>
                  </a:lnTo>
                  <a:lnTo>
                    <a:pt x="408114" y="65824"/>
                  </a:lnTo>
                  <a:lnTo>
                    <a:pt x="426415" y="66344"/>
                  </a:lnTo>
                  <a:lnTo>
                    <a:pt x="436232" y="66243"/>
                  </a:lnTo>
                  <a:lnTo>
                    <a:pt x="440893" y="65252"/>
                  </a:lnTo>
                  <a:lnTo>
                    <a:pt x="442391" y="64122"/>
                  </a:lnTo>
                  <a:lnTo>
                    <a:pt x="443738" y="63106"/>
                  </a:lnTo>
                  <a:lnTo>
                    <a:pt x="448144" y="60058"/>
                  </a:lnTo>
                  <a:lnTo>
                    <a:pt x="447814" y="54965"/>
                  </a:lnTo>
                  <a:lnTo>
                    <a:pt x="443738" y="50888"/>
                  </a:lnTo>
                  <a:lnTo>
                    <a:pt x="441020" y="47840"/>
                  </a:lnTo>
                  <a:lnTo>
                    <a:pt x="427113" y="46139"/>
                  </a:lnTo>
                  <a:lnTo>
                    <a:pt x="397814" y="46126"/>
                  </a:lnTo>
                  <a:lnTo>
                    <a:pt x="391287" y="46012"/>
                  </a:lnTo>
                  <a:lnTo>
                    <a:pt x="373507" y="34264"/>
                  </a:lnTo>
                  <a:lnTo>
                    <a:pt x="373507" y="27139"/>
                  </a:lnTo>
                  <a:lnTo>
                    <a:pt x="383692" y="26123"/>
                  </a:lnTo>
                  <a:lnTo>
                    <a:pt x="403364" y="27482"/>
                  </a:lnTo>
                  <a:lnTo>
                    <a:pt x="415607" y="28448"/>
                  </a:lnTo>
                  <a:lnTo>
                    <a:pt x="422427" y="28854"/>
                  </a:lnTo>
                  <a:lnTo>
                    <a:pt x="426288" y="28790"/>
                  </a:lnTo>
                  <a:lnTo>
                    <a:pt x="429653" y="28333"/>
                  </a:lnTo>
                  <a:lnTo>
                    <a:pt x="434924" y="27482"/>
                  </a:lnTo>
                  <a:lnTo>
                    <a:pt x="436524" y="26123"/>
                  </a:lnTo>
                  <a:lnTo>
                    <a:pt x="439331" y="23749"/>
                  </a:lnTo>
                  <a:lnTo>
                    <a:pt x="447128" y="15951"/>
                  </a:lnTo>
                  <a:lnTo>
                    <a:pt x="443395" y="12560"/>
                  </a:lnTo>
                  <a:lnTo>
                    <a:pt x="438962" y="9753"/>
                  </a:lnTo>
                  <a:lnTo>
                    <a:pt x="379285" y="4076"/>
                  </a:lnTo>
                  <a:lnTo>
                    <a:pt x="361340" y="3251"/>
                  </a:lnTo>
                  <a:lnTo>
                    <a:pt x="357479" y="3289"/>
                  </a:lnTo>
                  <a:lnTo>
                    <a:pt x="353834" y="3568"/>
                  </a:lnTo>
                  <a:lnTo>
                    <a:pt x="348068" y="4076"/>
                  </a:lnTo>
                  <a:lnTo>
                    <a:pt x="346710" y="7124"/>
                  </a:lnTo>
                  <a:lnTo>
                    <a:pt x="345008" y="11874"/>
                  </a:lnTo>
                  <a:lnTo>
                    <a:pt x="349084" y="20358"/>
                  </a:lnTo>
                  <a:lnTo>
                    <a:pt x="354177" y="22059"/>
                  </a:lnTo>
                  <a:lnTo>
                    <a:pt x="359600" y="23749"/>
                  </a:lnTo>
                  <a:lnTo>
                    <a:pt x="358394" y="27139"/>
                  </a:lnTo>
                  <a:lnTo>
                    <a:pt x="353936" y="77978"/>
                  </a:lnTo>
                  <a:lnTo>
                    <a:pt x="353682" y="85153"/>
                  </a:lnTo>
                  <a:lnTo>
                    <a:pt x="353720" y="89281"/>
                  </a:lnTo>
                  <a:lnTo>
                    <a:pt x="353999" y="92964"/>
                  </a:lnTo>
                  <a:lnTo>
                    <a:pt x="354507" y="98729"/>
                  </a:lnTo>
                  <a:lnTo>
                    <a:pt x="358584" y="102463"/>
                  </a:lnTo>
                  <a:lnTo>
                    <a:pt x="364350" y="108572"/>
                  </a:lnTo>
                  <a:lnTo>
                    <a:pt x="393865" y="112636"/>
                  </a:lnTo>
                  <a:lnTo>
                    <a:pt x="393865" y="149618"/>
                  </a:lnTo>
                  <a:lnTo>
                    <a:pt x="380301" y="149618"/>
                  </a:lnTo>
                  <a:lnTo>
                    <a:pt x="346100" y="150253"/>
                  </a:lnTo>
                  <a:lnTo>
                    <a:pt x="328053" y="150850"/>
                  </a:lnTo>
                  <a:lnTo>
                    <a:pt x="320179" y="151765"/>
                  </a:lnTo>
                  <a:lnTo>
                    <a:pt x="316522" y="153352"/>
                  </a:lnTo>
                  <a:lnTo>
                    <a:pt x="313461" y="155384"/>
                  </a:lnTo>
                  <a:lnTo>
                    <a:pt x="313461" y="166585"/>
                  </a:lnTo>
                  <a:lnTo>
                    <a:pt x="318211" y="169976"/>
                  </a:lnTo>
                  <a:lnTo>
                    <a:pt x="336245" y="172694"/>
                  </a:lnTo>
                  <a:lnTo>
                    <a:pt x="347319" y="173329"/>
                  </a:lnTo>
                  <a:lnTo>
                    <a:pt x="367461" y="173393"/>
                  </a:lnTo>
                  <a:lnTo>
                    <a:pt x="440220" y="172593"/>
                  </a:lnTo>
                  <a:lnTo>
                    <a:pt x="459917" y="172059"/>
                  </a:lnTo>
                  <a:lnTo>
                    <a:pt x="469785" y="171081"/>
                  </a:lnTo>
                  <a:lnTo>
                    <a:pt x="492252" y="165227"/>
                  </a:lnTo>
                  <a:lnTo>
                    <a:pt x="497344" y="1513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04792" y="5670042"/>
              <a:ext cx="225946" cy="17235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048558" y="5615083"/>
              <a:ext cx="774065" cy="245110"/>
            </a:xfrm>
            <a:custGeom>
              <a:avLst/>
              <a:gdLst/>
              <a:ahLst/>
              <a:cxnLst/>
              <a:rect l="l" t="t" r="r" b="b"/>
              <a:pathLst>
                <a:path w="774064" h="245110">
                  <a:moveTo>
                    <a:pt x="93091" y="100088"/>
                  </a:moveTo>
                  <a:lnTo>
                    <a:pt x="90373" y="94996"/>
                  </a:lnTo>
                  <a:lnTo>
                    <a:pt x="88671" y="91262"/>
                  </a:lnTo>
                  <a:lnTo>
                    <a:pt x="82740" y="90424"/>
                  </a:lnTo>
                  <a:lnTo>
                    <a:pt x="78955" y="89928"/>
                  </a:lnTo>
                  <a:lnTo>
                    <a:pt x="74790" y="89674"/>
                  </a:lnTo>
                  <a:lnTo>
                    <a:pt x="67589" y="89585"/>
                  </a:lnTo>
                  <a:lnTo>
                    <a:pt x="21844" y="89573"/>
                  </a:lnTo>
                  <a:lnTo>
                    <a:pt x="21755" y="66586"/>
                  </a:lnTo>
                  <a:lnTo>
                    <a:pt x="16979" y="28282"/>
                  </a:lnTo>
                  <a:lnTo>
                    <a:pt x="2501" y="8826"/>
                  </a:lnTo>
                  <a:lnTo>
                    <a:pt x="1143" y="12890"/>
                  </a:lnTo>
                  <a:lnTo>
                    <a:pt x="368" y="15354"/>
                  </a:lnTo>
                  <a:lnTo>
                    <a:pt x="0" y="21170"/>
                  </a:lnTo>
                  <a:lnTo>
                    <a:pt x="114" y="57683"/>
                  </a:lnTo>
                  <a:lnTo>
                    <a:pt x="2844" y="102806"/>
                  </a:lnTo>
                  <a:lnTo>
                    <a:pt x="16078" y="112636"/>
                  </a:lnTo>
                  <a:lnTo>
                    <a:pt x="21501" y="112636"/>
                  </a:lnTo>
                  <a:lnTo>
                    <a:pt x="31838" y="112826"/>
                  </a:lnTo>
                  <a:lnTo>
                    <a:pt x="39331" y="112877"/>
                  </a:lnTo>
                  <a:lnTo>
                    <a:pt x="81889" y="111963"/>
                  </a:lnTo>
                  <a:lnTo>
                    <a:pt x="85280" y="110947"/>
                  </a:lnTo>
                  <a:lnTo>
                    <a:pt x="90030" y="109245"/>
                  </a:lnTo>
                  <a:lnTo>
                    <a:pt x="93091" y="100088"/>
                  </a:lnTo>
                  <a:close/>
                </a:path>
                <a:path w="774064" h="245110">
                  <a:moveTo>
                    <a:pt x="113436" y="225958"/>
                  </a:moveTo>
                  <a:lnTo>
                    <a:pt x="62179" y="217119"/>
                  </a:lnTo>
                  <a:lnTo>
                    <a:pt x="54686" y="217017"/>
                  </a:lnTo>
                  <a:lnTo>
                    <a:pt x="36423" y="202895"/>
                  </a:lnTo>
                  <a:lnTo>
                    <a:pt x="37757" y="201231"/>
                  </a:lnTo>
                  <a:lnTo>
                    <a:pt x="39484" y="199161"/>
                  </a:lnTo>
                  <a:lnTo>
                    <a:pt x="53047" y="200850"/>
                  </a:lnTo>
                  <a:lnTo>
                    <a:pt x="65608" y="201701"/>
                  </a:lnTo>
                  <a:lnTo>
                    <a:pt x="73342" y="201231"/>
                  </a:lnTo>
                  <a:lnTo>
                    <a:pt x="78562" y="199161"/>
                  </a:lnTo>
                  <a:lnTo>
                    <a:pt x="79463" y="198805"/>
                  </a:lnTo>
                  <a:lnTo>
                    <a:pt x="87147" y="193725"/>
                  </a:lnTo>
                  <a:lnTo>
                    <a:pt x="94462" y="188404"/>
                  </a:lnTo>
                  <a:lnTo>
                    <a:pt x="97980" y="184188"/>
                  </a:lnTo>
                  <a:lnTo>
                    <a:pt x="98666" y="178892"/>
                  </a:lnTo>
                  <a:lnTo>
                    <a:pt x="97497" y="170319"/>
                  </a:lnTo>
                  <a:lnTo>
                    <a:pt x="95123" y="158102"/>
                  </a:lnTo>
                  <a:lnTo>
                    <a:pt x="88671" y="149288"/>
                  </a:lnTo>
                  <a:lnTo>
                    <a:pt x="79857" y="147243"/>
                  </a:lnTo>
                  <a:lnTo>
                    <a:pt x="73507" y="145656"/>
                  </a:lnTo>
                  <a:lnTo>
                    <a:pt x="67233" y="144729"/>
                  </a:lnTo>
                  <a:lnTo>
                    <a:pt x="57315" y="144081"/>
                  </a:lnTo>
                  <a:lnTo>
                    <a:pt x="22783" y="142684"/>
                  </a:lnTo>
                  <a:lnTo>
                    <a:pt x="13639" y="142519"/>
                  </a:lnTo>
                  <a:lnTo>
                    <a:pt x="9486" y="142887"/>
                  </a:lnTo>
                  <a:lnTo>
                    <a:pt x="7251" y="143852"/>
                  </a:lnTo>
                  <a:lnTo>
                    <a:pt x="4203" y="146227"/>
                  </a:lnTo>
                  <a:lnTo>
                    <a:pt x="6235" y="151993"/>
                  </a:lnTo>
                  <a:lnTo>
                    <a:pt x="8674" y="159054"/>
                  </a:lnTo>
                  <a:lnTo>
                    <a:pt x="14287" y="162687"/>
                  </a:lnTo>
                  <a:lnTo>
                    <a:pt x="27419" y="164020"/>
                  </a:lnTo>
                  <a:lnTo>
                    <a:pt x="60515" y="164211"/>
                  </a:lnTo>
                  <a:lnTo>
                    <a:pt x="68656" y="164553"/>
                  </a:lnTo>
                  <a:lnTo>
                    <a:pt x="74764" y="165569"/>
                  </a:lnTo>
                  <a:lnTo>
                    <a:pt x="76466" y="167601"/>
                  </a:lnTo>
                  <a:lnTo>
                    <a:pt x="77139" y="169646"/>
                  </a:lnTo>
                  <a:lnTo>
                    <a:pt x="79171" y="176771"/>
                  </a:lnTo>
                  <a:lnTo>
                    <a:pt x="68326" y="182537"/>
                  </a:lnTo>
                  <a:lnTo>
                    <a:pt x="50342" y="183896"/>
                  </a:lnTo>
                  <a:lnTo>
                    <a:pt x="38481" y="184937"/>
                  </a:lnTo>
                  <a:lnTo>
                    <a:pt x="31826" y="185928"/>
                  </a:lnTo>
                  <a:lnTo>
                    <a:pt x="27940" y="187426"/>
                  </a:lnTo>
                  <a:lnTo>
                    <a:pt x="24384" y="189992"/>
                  </a:lnTo>
                  <a:lnTo>
                    <a:pt x="18783" y="194411"/>
                  </a:lnTo>
                  <a:lnTo>
                    <a:pt x="18783" y="218833"/>
                  </a:lnTo>
                  <a:lnTo>
                    <a:pt x="22186" y="227990"/>
                  </a:lnTo>
                  <a:lnTo>
                    <a:pt x="27266" y="233426"/>
                  </a:lnTo>
                  <a:lnTo>
                    <a:pt x="32359" y="239191"/>
                  </a:lnTo>
                  <a:lnTo>
                    <a:pt x="41173" y="242925"/>
                  </a:lnTo>
                  <a:lnTo>
                    <a:pt x="52717" y="243598"/>
                  </a:lnTo>
                  <a:lnTo>
                    <a:pt x="63944" y="244538"/>
                  </a:lnTo>
                  <a:lnTo>
                    <a:pt x="103263" y="240207"/>
                  </a:lnTo>
                  <a:lnTo>
                    <a:pt x="112420" y="230708"/>
                  </a:lnTo>
                  <a:lnTo>
                    <a:pt x="113436" y="225958"/>
                  </a:lnTo>
                  <a:close/>
                </a:path>
                <a:path w="774064" h="245110">
                  <a:moveTo>
                    <a:pt x="159575" y="120446"/>
                  </a:moveTo>
                  <a:lnTo>
                    <a:pt x="157289" y="81267"/>
                  </a:lnTo>
                  <a:lnTo>
                    <a:pt x="148805" y="33629"/>
                  </a:lnTo>
                  <a:lnTo>
                    <a:pt x="129387" y="0"/>
                  </a:lnTo>
                  <a:lnTo>
                    <a:pt x="127012" y="2717"/>
                  </a:lnTo>
                  <a:lnTo>
                    <a:pt x="124980" y="5092"/>
                  </a:lnTo>
                  <a:lnTo>
                    <a:pt x="127012" y="25450"/>
                  </a:lnTo>
                  <a:lnTo>
                    <a:pt x="128714" y="45808"/>
                  </a:lnTo>
                  <a:lnTo>
                    <a:pt x="94107" y="47167"/>
                  </a:lnTo>
                  <a:lnTo>
                    <a:pt x="74256" y="47586"/>
                  </a:lnTo>
                  <a:lnTo>
                    <a:pt x="63868" y="48006"/>
                  </a:lnTo>
                  <a:lnTo>
                    <a:pt x="59512" y="48691"/>
                  </a:lnTo>
                  <a:lnTo>
                    <a:pt x="57797" y="49872"/>
                  </a:lnTo>
                  <a:lnTo>
                    <a:pt x="55765" y="51917"/>
                  </a:lnTo>
                  <a:lnTo>
                    <a:pt x="57797" y="57683"/>
                  </a:lnTo>
                  <a:lnTo>
                    <a:pt x="60312" y="63563"/>
                  </a:lnTo>
                  <a:lnTo>
                    <a:pt x="66459" y="66586"/>
                  </a:lnTo>
                  <a:lnTo>
                    <a:pt x="80987" y="67703"/>
                  </a:lnTo>
                  <a:lnTo>
                    <a:pt x="130746" y="67856"/>
                  </a:lnTo>
                  <a:lnTo>
                    <a:pt x="130873" y="112826"/>
                  </a:lnTo>
                  <a:lnTo>
                    <a:pt x="131038" y="117729"/>
                  </a:lnTo>
                  <a:lnTo>
                    <a:pt x="131749" y="122135"/>
                  </a:lnTo>
                  <a:lnTo>
                    <a:pt x="133121" y="126212"/>
                  </a:lnTo>
                  <a:lnTo>
                    <a:pt x="135496" y="132664"/>
                  </a:lnTo>
                  <a:lnTo>
                    <a:pt x="150761" y="132664"/>
                  </a:lnTo>
                  <a:lnTo>
                    <a:pt x="159575" y="120446"/>
                  </a:lnTo>
                  <a:close/>
                </a:path>
                <a:path w="774064" h="245110">
                  <a:moveTo>
                    <a:pt x="182016" y="191693"/>
                  </a:moveTo>
                  <a:lnTo>
                    <a:pt x="181902" y="188404"/>
                  </a:lnTo>
                  <a:lnTo>
                    <a:pt x="181787" y="185928"/>
                  </a:lnTo>
                  <a:lnTo>
                    <a:pt x="180975" y="170319"/>
                  </a:lnTo>
                  <a:lnTo>
                    <a:pt x="180467" y="160159"/>
                  </a:lnTo>
                  <a:lnTo>
                    <a:pt x="162293" y="131978"/>
                  </a:lnTo>
                  <a:lnTo>
                    <a:pt x="160934" y="138772"/>
                  </a:lnTo>
                  <a:lnTo>
                    <a:pt x="160604" y="140538"/>
                  </a:lnTo>
                  <a:lnTo>
                    <a:pt x="160604" y="197459"/>
                  </a:lnTo>
                  <a:lnTo>
                    <a:pt x="158229" y="202895"/>
                  </a:lnTo>
                  <a:lnTo>
                    <a:pt x="156527" y="207645"/>
                  </a:lnTo>
                  <a:lnTo>
                    <a:pt x="141935" y="206286"/>
                  </a:lnTo>
                  <a:lnTo>
                    <a:pt x="136512" y="196786"/>
                  </a:lnTo>
                  <a:lnTo>
                    <a:pt x="140576" y="193395"/>
                  </a:lnTo>
                  <a:lnTo>
                    <a:pt x="150761" y="192366"/>
                  </a:lnTo>
                  <a:lnTo>
                    <a:pt x="156527" y="191693"/>
                  </a:lnTo>
                  <a:lnTo>
                    <a:pt x="160604" y="197459"/>
                  </a:lnTo>
                  <a:lnTo>
                    <a:pt x="160604" y="140538"/>
                  </a:lnTo>
                  <a:lnTo>
                    <a:pt x="158965" y="149288"/>
                  </a:lnTo>
                  <a:lnTo>
                    <a:pt x="158851" y="150812"/>
                  </a:lnTo>
                  <a:lnTo>
                    <a:pt x="158229" y="165227"/>
                  </a:lnTo>
                  <a:lnTo>
                    <a:pt x="154495" y="168617"/>
                  </a:lnTo>
                  <a:lnTo>
                    <a:pt x="134137" y="170319"/>
                  </a:lnTo>
                  <a:lnTo>
                    <a:pt x="129730" y="154368"/>
                  </a:lnTo>
                  <a:lnTo>
                    <a:pt x="124980" y="138772"/>
                  </a:lnTo>
                  <a:lnTo>
                    <a:pt x="117856" y="136398"/>
                  </a:lnTo>
                  <a:lnTo>
                    <a:pt x="115811" y="137414"/>
                  </a:lnTo>
                  <a:lnTo>
                    <a:pt x="112903" y="139801"/>
                  </a:lnTo>
                  <a:lnTo>
                    <a:pt x="111696" y="144729"/>
                  </a:lnTo>
                  <a:lnTo>
                    <a:pt x="111810" y="160159"/>
                  </a:lnTo>
                  <a:lnTo>
                    <a:pt x="112763" y="180162"/>
                  </a:lnTo>
                  <a:lnTo>
                    <a:pt x="115125" y="217017"/>
                  </a:lnTo>
                  <a:lnTo>
                    <a:pt x="115163" y="217157"/>
                  </a:lnTo>
                  <a:lnTo>
                    <a:pt x="128714" y="223926"/>
                  </a:lnTo>
                  <a:lnTo>
                    <a:pt x="137871" y="228676"/>
                  </a:lnTo>
                  <a:lnTo>
                    <a:pt x="147701" y="230035"/>
                  </a:lnTo>
                  <a:lnTo>
                    <a:pt x="157200" y="228333"/>
                  </a:lnTo>
                  <a:lnTo>
                    <a:pt x="164325" y="227317"/>
                  </a:lnTo>
                  <a:lnTo>
                    <a:pt x="181940" y="197802"/>
                  </a:lnTo>
                  <a:lnTo>
                    <a:pt x="182016" y="191693"/>
                  </a:lnTo>
                  <a:close/>
                </a:path>
                <a:path w="774064" h="245110">
                  <a:moveTo>
                    <a:pt x="370243" y="197332"/>
                  </a:moveTo>
                  <a:lnTo>
                    <a:pt x="369595" y="186359"/>
                  </a:lnTo>
                  <a:lnTo>
                    <a:pt x="368223" y="166243"/>
                  </a:lnTo>
                  <a:lnTo>
                    <a:pt x="367880" y="162179"/>
                  </a:lnTo>
                  <a:lnTo>
                    <a:pt x="367880" y="159804"/>
                  </a:lnTo>
                  <a:lnTo>
                    <a:pt x="366610" y="143179"/>
                  </a:lnTo>
                  <a:lnTo>
                    <a:pt x="365201" y="124523"/>
                  </a:lnTo>
                  <a:lnTo>
                    <a:pt x="364159" y="110604"/>
                  </a:lnTo>
                  <a:lnTo>
                    <a:pt x="361099" y="87871"/>
                  </a:lnTo>
                  <a:lnTo>
                    <a:pt x="359067" y="76339"/>
                  </a:lnTo>
                  <a:lnTo>
                    <a:pt x="354990" y="68541"/>
                  </a:lnTo>
                  <a:lnTo>
                    <a:pt x="350926" y="66497"/>
                  </a:lnTo>
                  <a:lnTo>
                    <a:pt x="343458" y="66497"/>
                  </a:lnTo>
                  <a:lnTo>
                    <a:pt x="342099" y="75323"/>
                  </a:lnTo>
                  <a:lnTo>
                    <a:pt x="342099" y="124523"/>
                  </a:lnTo>
                  <a:lnTo>
                    <a:pt x="326834" y="122821"/>
                  </a:lnTo>
                  <a:lnTo>
                    <a:pt x="320586" y="122224"/>
                  </a:lnTo>
                  <a:lnTo>
                    <a:pt x="314960" y="121843"/>
                  </a:lnTo>
                  <a:lnTo>
                    <a:pt x="292912" y="121119"/>
                  </a:lnTo>
                  <a:lnTo>
                    <a:pt x="279336" y="121119"/>
                  </a:lnTo>
                  <a:lnTo>
                    <a:pt x="273227" y="118414"/>
                  </a:lnTo>
                  <a:lnTo>
                    <a:pt x="269227" y="109931"/>
                  </a:lnTo>
                  <a:lnTo>
                    <a:pt x="265430" y="101790"/>
                  </a:lnTo>
                  <a:lnTo>
                    <a:pt x="257289" y="96774"/>
                  </a:lnTo>
                  <a:lnTo>
                    <a:pt x="257289" y="119087"/>
                  </a:lnTo>
                  <a:lnTo>
                    <a:pt x="257289" y="149961"/>
                  </a:lnTo>
                  <a:lnTo>
                    <a:pt x="249478" y="155054"/>
                  </a:lnTo>
                  <a:lnTo>
                    <a:pt x="226072" y="146913"/>
                  </a:lnTo>
                  <a:lnTo>
                    <a:pt x="222338" y="142163"/>
                  </a:lnTo>
                  <a:lnTo>
                    <a:pt x="215557" y="132994"/>
                  </a:lnTo>
                  <a:lnTo>
                    <a:pt x="228117" y="109931"/>
                  </a:lnTo>
                  <a:lnTo>
                    <a:pt x="249148" y="109931"/>
                  </a:lnTo>
                  <a:lnTo>
                    <a:pt x="253212" y="113995"/>
                  </a:lnTo>
                  <a:lnTo>
                    <a:pt x="257289" y="119087"/>
                  </a:lnTo>
                  <a:lnTo>
                    <a:pt x="257289" y="96774"/>
                  </a:lnTo>
                  <a:lnTo>
                    <a:pt x="245071" y="89230"/>
                  </a:lnTo>
                  <a:lnTo>
                    <a:pt x="234556" y="90246"/>
                  </a:lnTo>
                  <a:lnTo>
                    <a:pt x="226148" y="91846"/>
                  </a:lnTo>
                  <a:lnTo>
                    <a:pt x="199948" y="121818"/>
                  </a:lnTo>
                  <a:lnTo>
                    <a:pt x="198589" y="144195"/>
                  </a:lnTo>
                  <a:lnTo>
                    <a:pt x="205041" y="155054"/>
                  </a:lnTo>
                  <a:lnTo>
                    <a:pt x="217258" y="164896"/>
                  </a:lnTo>
                  <a:lnTo>
                    <a:pt x="225399" y="168960"/>
                  </a:lnTo>
                  <a:lnTo>
                    <a:pt x="249224" y="179425"/>
                  </a:lnTo>
                  <a:lnTo>
                    <a:pt x="262039" y="181394"/>
                  </a:lnTo>
                  <a:lnTo>
                    <a:pt x="268236" y="173494"/>
                  </a:lnTo>
                  <a:lnTo>
                    <a:pt x="272072" y="155054"/>
                  </a:lnTo>
                  <a:lnTo>
                    <a:pt x="272211" y="154368"/>
                  </a:lnTo>
                  <a:lnTo>
                    <a:pt x="273913" y="144195"/>
                  </a:lnTo>
                  <a:lnTo>
                    <a:pt x="329590" y="144106"/>
                  </a:lnTo>
                  <a:lnTo>
                    <a:pt x="333895" y="143903"/>
                  </a:lnTo>
                  <a:lnTo>
                    <a:pt x="336334" y="143522"/>
                  </a:lnTo>
                  <a:lnTo>
                    <a:pt x="337693" y="143179"/>
                  </a:lnTo>
                  <a:lnTo>
                    <a:pt x="339051" y="145554"/>
                  </a:lnTo>
                  <a:lnTo>
                    <a:pt x="340067" y="153352"/>
                  </a:lnTo>
                  <a:lnTo>
                    <a:pt x="341083" y="166243"/>
                  </a:lnTo>
                  <a:lnTo>
                    <a:pt x="341833" y="192392"/>
                  </a:lnTo>
                  <a:lnTo>
                    <a:pt x="342150" y="200469"/>
                  </a:lnTo>
                  <a:lnTo>
                    <a:pt x="342519" y="204927"/>
                  </a:lnTo>
                  <a:lnTo>
                    <a:pt x="343115" y="208661"/>
                  </a:lnTo>
                  <a:lnTo>
                    <a:pt x="344131" y="214426"/>
                  </a:lnTo>
                  <a:lnTo>
                    <a:pt x="353974" y="220535"/>
                  </a:lnTo>
                  <a:lnTo>
                    <a:pt x="358381" y="220535"/>
                  </a:lnTo>
                  <a:lnTo>
                    <a:pt x="363474" y="217144"/>
                  </a:lnTo>
                  <a:lnTo>
                    <a:pt x="363816" y="217144"/>
                  </a:lnTo>
                  <a:lnTo>
                    <a:pt x="364159" y="216801"/>
                  </a:lnTo>
                  <a:lnTo>
                    <a:pt x="369582" y="213741"/>
                  </a:lnTo>
                  <a:lnTo>
                    <a:pt x="370090" y="207302"/>
                  </a:lnTo>
                  <a:lnTo>
                    <a:pt x="370230" y="204927"/>
                  </a:lnTo>
                  <a:lnTo>
                    <a:pt x="370243" y="197332"/>
                  </a:lnTo>
                  <a:close/>
                </a:path>
                <a:path w="774064" h="245110">
                  <a:moveTo>
                    <a:pt x="505625" y="171678"/>
                  </a:moveTo>
                  <a:lnTo>
                    <a:pt x="501891" y="159804"/>
                  </a:lnTo>
                  <a:lnTo>
                    <a:pt x="491032" y="153022"/>
                  </a:lnTo>
                  <a:lnTo>
                    <a:pt x="480453" y="146913"/>
                  </a:lnTo>
                  <a:lnTo>
                    <a:pt x="463969" y="137388"/>
                  </a:lnTo>
                  <a:lnTo>
                    <a:pt x="450075" y="128549"/>
                  </a:lnTo>
                  <a:lnTo>
                    <a:pt x="444944" y="123202"/>
                  </a:lnTo>
                  <a:lnTo>
                    <a:pt x="444220" y="118071"/>
                  </a:lnTo>
                  <a:lnTo>
                    <a:pt x="444220" y="112636"/>
                  </a:lnTo>
                  <a:lnTo>
                    <a:pt x="446595" y="106540"/>
                  </a:lnTo>
                  <a:lnTo>
                    <a:pt x="452704" y="103822"/>
                  </a:lnTo>
                  <a:lnTo>
                    <a:pt x="468642" y="103822"/>
                  </a:lnTo>
                  <a:lnTo>
                    <a:pt x="472376" y="100431"/>
                  </a:lnTo>
                  <a:lnTo>
                    <a:pt x="476110" y="96697"/>
                  </a:lnTo>
                  <a:lnTo>
                    <a:pt x="474751" y="86182"/>
                  </a:lnTo>
                  <a:lnTo>
                    <a:pt x="470344" y="83807"/>
                  </a:lnTo>
                  <a:lnTo>
                    <a:pt x="466699" y="82232"/>
                  </a:lnTo>
                  <a:lnTo>
                    <a:pt x="461518" y="81445"/>
                  </a:lnTo>
                  <a:lnTo>
                    <a:pt x="451256" y="81203"/>
                  </a:lnTo>
                  <a:lnTo>
                    <a:pt x="413410" y="81394"/>
                  </a:lnTo>
                  <a:lnTo>
                    <a:pt x="403047" y="81749"/>
                  </a:lnTo>
                  <a:lnTo>
                    <a:pt x="397560" y="82575"/>
                  </a:lnTo>
                  <a:lnTo>
                    <a:pt x="393331" y="84137"/>
                  </a:lnTo>
                  <a:lnTo>
                    <a:pt x="386549" y="86512"/>
                  </a:lnTo>
                  <a:lnTo>
                    <a:pt x="387223" y="92964"/>
                  </a:lnTo>
                  <a:lnTo>
                    <a:pt x="387565" y="97040"/>
                  </a:lnTo>
                  <a:lnTo>
                    <a:pt x="395363" y="100431"/>
                  </a:lnTo>
                  <a:lnTo>
                    <a:pt x="424205" y="107213"/>
                  </a:lnTo>
                  <a:lnTo>
                    <a:pt x="426580" y="108229"/>
                  </a:lnTo>
                  <a:lnTo>
                    <a:pt x="427050" y="109308"/>
                  </a:lnTo>
                  <a:lnTo>
                    <a:pt x="426491" y="112979"/>
                  </a:lnTo>
                  <a:lnTo>
                    <a:pt x="424281" y="122262"/>
                  </a:lnTo>
                  <a:lnTo>
                    <a:pt x="419798" y="140119"/>
                  </a:lnTo>
                  <a:lnTo>
                    <a:pt x="415467" y="158838"/>
                  </a:lnTo>
                  <a:lnTo>
                    <a:pt x="413435" y="167690"/>
                  </a:lnTo>
                  <a:lnTo>
                    <a:pt x="412013" y="174142"/>
                  </a:lnTo>
                  <a:lnTo>
                    <a:pt x="410298" y="183210"/>
                  </a:lnTo>
                  <a:lnTo>
                    <a:pt x="413346" y="185928"/>
                  </a:lnTo>
                  <a:lnTo>
                    <a:pt x="416394" y="189661"/>
                  </a:lnTo>
                  <a:lnTo>
                    <a:pt x="427596" y="189661"/>
                  </a:lnTo>
                  <a:lnTo>
                    <a:pt x="430987" y="182359"/>
                  </a:lnTo>
                  <a:lnTo>
                    <a:pt x="432981" y="177876"/>
                  </a:lnTo>
                  <a:lnTo>
                    <a:pt x="434251" y="173774"/>
                  </a:lnTo>
                  <a:lnTo>
                    <a:pt x="435330" y="167741"/>
                  </a:lnTo>
                  <a:lnTo>
                    <a:pt x="436753" y="157429"/>
                  </a:lnTo>
                  <a:lnTo>
                    <a:pt x="438785" y="146913"/>
                  </a:lnTo>
                  <a:lnTo>
                    <a:pt x="441502" y="146913"/>
                  </a:lnTo>
                  <a:lnTo>
                    <a:pt x="459486" y="161163"/>
                  </a:lnTo>
                  <a:lnTo>
                    <a:pt x="468452" y="167690"/>
                  </a:lnTo>
                  <a:lnTo>
                    <a:pt x="473925" y="171373"/>
                  </a:lnTo>
                  <a:lnTo>
                    <a:pt x="478167" y="173609"/>
                  </a:lnTo>
                  <a:lnTo>
                    <a:pt x="483400" y="175742"/>
                  </a:lnTo>
                  <a:lnTo>
                    <a:pt x="492048" y="179146"/>
                  </a:lnTo>
                  <a:lnTo>
                    <a:pt x="498500" y="175412"/>
                  </a:lnTo>
                  <a:lnTo>
                    <a:pt x="505625" y="171678"/>
                  </a:lnTo>
                  <a:close/>
                </a:path>
                <a:path w="774064" h="245110">
                  <a:moveTo>
                    <a:pt x="579577" y="213067"/>
                  </a:moveTo>
                  <a:lnTo>
                    <a:pt x="577786" y="171996"/>
                  </a:lnTo>
                  <a:lnTo>
                    <a:pt x="571779" y="124853"/>
                  </a:lnTo>
                  <a:lnTo>
                    <a:pt x="568769" y="100926"/>
                  </a:lnTo>
                  <a:lnTo>
                    <a:pt x="566801" y="87325"/>
                  </a:lnTo>
                  <a:lnTo>
                    <a:pt x="564984" y="79006"/>
                  </a:lnTo>
                  <a:lnTo>
                    <a:pt x="562444" y="70916"/>
                  </a:lnTo>
                  <a:lnTo>
                    <a:pt x="558215" y="58013"/>
                  </a:lnTo>
                  <a:lnTo>
                    <a:pt x="545312" y="58013"/>
                  </a:lnTo>
                  <a:lnTo>
                    <a:pt x="544296" y="62763"/>
                  </a:lnTo>
                  <a:lnTo>
                    <a:pt x="545312" y="72948"/>
                  </a:lnTo>
                  <a:lnTo>
                    <a:pt x="546709" y="83146"/>
                  </a:lnTo>
                  <a:lnTo>
                    <a:pt x="547560" y="94703"/>
                  </a:lnTo>
                  <a:lnTo>
                    <a:pt x="548233" y="114985"/>
                  </a:lnTo>
                  <a:lnTo>
                    <a:pt x="549046" y="151320"/>
                  </a:lnTo>
                  <a:lnTo>
                    <a:pt x="549630" y="171996"/>
                  </a:lnTo>
                  <a:lnTo>
                    <a:pt x="552780" y="216115"/>
                  </a:lnTo>
                  <a:lnTo>
                    <a:pt x="564692" y="227279"/>
                  </a:lnTo>
                  <a:lnTo>
                    <a:pt x="568655" y="225132"/>
                  </a:lnTo>
                  <a:lnTo>
                    <a:pt x="574497" y="218833"/>
                  </a:lnTo>
                  <a:lnTo>
                    <a:pt x="579577" y="213067"/>
                  </a:lnTo>
                  <a:close/>
                </a:path>
                <a:path w="774064" h="245110">
                  <a:moveTo>
                    <a:pt x="741743" y="79387"/>
                  </a:moveTo>
                  <a:lnTo>
                    <a:pt x="696963" y="75323"/>
                  </a:lnTo>
                  <a:lnTo>
                    <a:pt x="658634" y="75323"/>
                  </a:lnTo>
                  <a:lnTo>
                    <a:pt x="657618" y="65824"/>
                  </a:lnTo>
                  <a:lnTo>
                    <a:pt x="650913" y="27571"/>
                  </a:lnTo>
                  <a:lnTo>
                    <a:pt x="645401" y="13233"/>
                  </a:lnTo>
                  <a:lnTo>
                    <a:pt x="638619" y="2374"/>
                  </a:lnTo>
                  <a:lnTo>
                    <a:pt x="634542" y="8826"/>
                  </a:lnTo>
                  <a:lnTo>
                    <a:pt x="633412" y="11176"/>
                  </a:lnTo>
                  <a:lnTo>
                    <a:pt x="633107" y="16167"/>
                  </a:lnTo>
                  <a:lnTo>
                    <a:pt x="633666" y="27139"/>
                  </a:lnTo>
                  <a:lnTo>
                    <a:pt x="635215" y="49199"/>
                  </a:lnTo>
                  <a:lnTo>
                    <a:pt x="635558" y="49872"/>
                  </a:lnTo>
                  <a:lnTo>
                    <a:pt x="635558" y="54292"/>
                  </a:lnTo>
                  <a:lnTo>
                    <a:pt x="636244" y="64465"/>
                  </a:lnTo>
                  <a:lnTo>
                    <a:pt x="636574" y="73291"/>
                  </a:lnTo>
                  <a:lnTo>
                    <a:pt x="639292" y="85839"/>
                  </a:lnTo>
                  <a:lnTo>
                    <a:pt x="640308" y="89573"/>
                  </a:lnTo>
                  <a:lnTo>
                    <a:pt x="647090" y="95681"/>
                  </a:lnTo>
                  <a:lnTo>
                    <a:pt x="650824" y="96697"/>
                  </a:lnTo>
                  <a:lnTo>
                    <a:pt x="663714" y="98386"/>
                  </a:lnTo>
                  <a:lnTo>
                    <a:pt x="672884" y="98056"/>
                  </a:lnTo>
                  <a:lnTo>
                    <a:pt x="707758" y="98018"/>
                  </a:lnTo>
                  <a:lnTo>
                    <a:pt x="718362" y="97802"/>
                  </a:lnTo>
                  <a:lnTo>
                    <a:pt x="724916" y="97193"/>
                  </a:lnTo>
                  <a:lnTo>
                    <a:pt x="731405" y="96012"/>
                  </a:lnTo>
                  <a:lnTo>
                    <a:pt x="741743" y="93980"/>
                  </a:lnTo>
                  <a:lnTo>
                    <a:pt x="741743" y="79387"/>
                  </a:lnTo>
                  <a:close/>
                </a:path>
                <a:path w="774064" h="245110">
                  <a:moveTo>
                    <a:pt x="767194" y="133680"/>
                  </a:moveTo>
                  <a:lnTo>
                    <a:pt x="766851" y="130289"/>
                  </a:lnTo>
                  <a:lnTo>
                    <a:pt x="766178" y="122478"/>
                  </a:lnTo>
                  <a:lnTo>
                    <a:pt x="703072" y="122148"/>
                  </a:lnTo>
                  <a:lnTo>
                    <a:pt x="643877" y="122351"/>
                  </a:lnTo>
                  <a:lnTo>
                    <a:pt x="605028" y="125196"/>
                  </a:lnTo>
                  <a:lnTo>
                    <a:pt x="595185" y="140462"/>
                  </a:lnTo>
                  <a:lnTo>
                    <a:pt x="600278" y="142836"/>
                  </a:lnTo>
                  <a:lnTo>
                    <a:pt x="604532" y="143852"/>
                  </a:lnTo>
                  <a:lnTo>
                    <a:pt x="613981" y="144576"/>
                  </a:lnTo>
                  <a:lnTo>
                    <a:pt x="677291" y="146570"/>
                  </a:lnTo>
                  <a:lnTo>
                    <a:pt x="720839" y="147104"/>
                  </a:lnTo>
                  <a:lnTo>
                    <a:pt x="730097" y="147027"/>
                  </a:lnTo>
                  <a:lnTo>
                    <a:pt x="752271" y="146227"/>
                  </a:lnTo>
                  <a:lnTo>
                    <a:pt x="758367" y="142836"/>
                  </a:lnTo>
                  <a:lnTo>
                    <a:pt x="762444" y="140804"/>
                  </a:lnTo>
                  <a:lnTo>
                    <a:pt x="766178" y="137744"/>
                  </a:lnTo>
                  <a:lnTo>
                    <a:pt x="767194" y="133680"/>
                  </a:lnTo>
                  <a:close/>
                </a:path>
                <a:path w="774064" h="245110">
                  <a:moveTo>
                    <a:pt x="773976" y="219176"/>
                  </a:moveTo>
                  <a:lnTo>
                    <a:pt x="770255" y="217309"/>
                  </a:lnTo>
                  <a:lnTo>
                    <a:pt x="764463" y="214401"/>
                  </a:lnTo>
                  <a:lnTo>
                    <a:pt x="758367" y="213791"/>
                  </a:lnTo>
                  <a:lnTo>
                    <a:pt x="745159" y="214261"/>
                  </a:lnTo>
                  <a:lnTo>
                    <a:pt x="720382" y="215785"/>
                  </a:lnTo>
                  <a:lnTo>
                    <a:pt x="682294" y="217220"/>
                  </a:lnTo>
                  <a:lnTo>
                    <a:pt x="669493" y="192366"/>
                  </a:lnTo>
                  <a:lnTo>
                    <a:pt x="666089" y="179146"/>
                  </a:lnTo>
                  <a:lnTo>
                    <a:pt x="661276" y="164414"/>
                  </a:lnTo>
                  <a:lnTo>
                    <a:pt x="658075" y="158026"/>
                  </a:lnTo>
                  <a:lnTo>
                    <a:pt x="655078" y="158623"/>
                  </a:lnTo>
                  <a:lnTo>
                    <a:pt x="650824" y="164896"/>
                  </a:lnTo>
                  <a:lnTo>
                    <a:pt x="649655" y="167106"/>
                  </a:lnTo>
                  <a:lnTo>
                    <a:pt x="649135" y="171119"/>
                  </a:lnTo>
                  <a:lnTo>
                    <a:pt x="649109" y="179920"/>
                  </a:lnTo>
                  <a:lnTo>
                    <a:pt x="649376" y="192366"/>
                  </a:lnTo>
                  <a:lnTo>
                    <a:pt x="649503" y="205930"/>
                  </a:lnTo>
                  <a:lnTo>
                    <a:pt x="666089" y="241909"/>
                  </a:lnTo>
                  <a:lnTo>
                    <a:pt x="676871" y="243522"/>
                  </a:lnTo>
                  <a:lnTo>
                    <a:pt x="690422" y="243332"/>
                  </a:lnTo>
                  <a:lnTo>
                    <a:pt x="740854" y="241757"/>
                  </a:lnTo>
                  <a:lnTo>
                    <a:pt x="772617" y="235800"/>
                  </a:lnTo>
                  <a:lnTo>
                    <a:pt x="773976" y="2191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40098" y="5634079"/>
              <a:ext cx="489905" cy="244618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548087" y="5613384"/>
              <a:ext cx="199390" cy="266700"/>
            </a:xfrm>
            <a:custGeom>
              <a:avLst/>
              <a:gdLst/>
              <a:ahLst/>
              <a:cxnLst/>
              <a:rect l="l" t="t" r="r" b="b"/>
              <a:pathLst>
                <a:path w="199389" h="266700">
                  <a:moveTo>
                    <a:pt x="54620" y="92622"/>
                  </a:moveTo>
                  <a:lnTo>
                    <a:pt x="49531" y="87872"/>
                  </a:lnTo>
                  <a:lnTo>
                    <a:pt x="46817" y="85158"/>
                  </a:lnTo>
                  <a:lnTo>
                    <a:pt x="46858" y="74418"/>
                  </a:lnTo>
                  <a:lnTo>
                    <a:pt x="50008" y="57221"/>
                  </a:lnTo>
                  <a:lnTo>
                    <a:pt x="52420" y="43268"/>
                  </a:lnTo>
                  <a:lnTo>
                    <a:pt x="53730" y="34182"/>
                  </a:lnTo>
                  <a:lnTo>
                    <a:pt x="54212" y="27004"/>
                  </a:lnTo>
                  <a:lnTo>
                    <a:pt x="54281" y="3392"/>
                  </a:lnTo>
                  <a:lnTo>
                    <a:pt x="56656" y="1357"/>
                  </a:lnTo>
                  <a:lnTo>
                    <a:pt x="58352" y="0"/>
                  </a:lnTo>
                  <a:lnTo>
                    <a:pt x="60048" y="0"/>
                  </a:lnTo>
                  <a:lnTo>
                    <a:pt x="64119" y="1357"/>
                  </a:lnTo>
                  <a:lnTo>
                    <a:pt x="68530" y="2714"/>
                  </a:lnTo>
                  <a:lnTo>
                    <a:pt x="70565" y="13231"/>
                  </a:lnTo>
                  <a:lnTo>
                    <a:pt x="71922" y="20695"/>
                  </a:lnTo>
                  <a:lnTo>
                    <a:pt x="77520" y="26293"/>
                  </a:lnTo>
                  <a:lnTo>
                    <a:pt x="81149" y="29811"/>
                  </a:lnTo>
                  <a:lnTo>
                    <a:pt x="85556" y="33439"/>
                  </a:lnTo>
                  <a:lnTo>
                    <a:pt x="93622" y="39390"/>
                  </a:lnTo>
                  <a:lnTo>
                    <a:pt x="106333" y="48516"/>
                  </a:lnTo>
                  <a:lnTo>
                    <a:pt x="68530" y="48516"/>
                  </a:lnTo>
                  <a:lnTo>
                    <a:pt x="64379" y="87925"/>
                  </a:lnTo>
                  <a:lnTo>
                    <a:pt x="58691" y="90926"/>
                  </a:lnTo>
                  <a:lnTo>
                    <a:pt x="54620" y="92622"/>
                  </a:lnTo>
                  <a:close/>
                </a:path>
                <a:path w="199389" h="266700">
                  <a:moveTo>
                    <a:pt x="192039" y="195762"/>
                  </a:moveTo>
                  <a:lnTo>
                    <a:pt x="138417" y="195762"/>
                  </a:lnTo>
                  <a:lnTo>
                    <a:pt x="152327" y="195083"/>
                  </a:lnTo>
                  <a:lnTo>
                    <a:pt x="163862" y="194066"/>
                  </a:lnTo>
                  <a:lnTo>
                    <a:pt x="173296" y="152759"/>
                  </a:lnTo>
                  <a:lnTo>
                    <a:pt x="173361" y="39695"/>
                  </a:lnTo>
                  <a:lnTo>
                    <a:pt x="183878" y="39695"/>
                  </a:lnTo>
                  <a:lnTo>
                    <a:pt x="194286" y="77164"/>
                  </a:lnTo>
                  <a:lnTo>
                    <a:pt x="198328" y="120525"/>
                  </a:lnTo>
                  <a:lnTo>
                    <a:pt x="199155" y="139201"/>
                  </a:lnTo>
                  <a:lnTo>
                    <a:pt x="198805" y="147076"/>
                  </a:lnTo>
                  <a:lnTo>
                    <a:pt x="198127" y="159799"/>
                  </a:lnTo>
                  <a:lnTo>
                    <a:pt x="193038" y="159799"/>
                  </a:lnTo>
                  <a:lnTo>
                    <a:pt x="191686" y="160345"/>
                  </a:lnTo>
                  <a:lnTo>
                    <a:pt x="191130" y="164167"/>
                  </a:lnTo>
                  <a:lnTo>
                    <a:pt x="191273" y="174541"/>
                  </a:lnTo>
                  <a:lnTo>
                    <a:pt x="192020" y="194744"/>
                  </a:lnTo>
                  <a:lnTo>
                    <a:pt x="192039" y="195762"/>
                  </a:lnTo>
                  <a:close/>
                </a:path>
                <a:path w="199389" h="266700">
                  <a:moveTo>
                    <a:pt x="121878" y="82528"/>
                  </a:moveTo>
                  <a:lnTo>
                    <a:pt x="111605" y="77164"/>
                  </a:lnTo>
                  <a:lnTo>
                    <a:pt x="91599" y="62766"/>
                  </a:lnTo>
                  <a:lnTo>
                    <a:pt x="89564" y="61069"/>
                  </a:lnTo>
                  <a:lnTo>
                    <a:pt x="72262" y="48516"/>
                  </a:lnTo>
                  <a:lnTo>
                    <a:pt x="106333" y="48516"/>
                  </a:lnTo>
                  <a:lnTo>
                    <a:pt x="108223" y="49873"/>
                  </a:lnTo>
                  <a:lnTo>
                    <a:pt x="118618" y="57221"/>
                  </a:lnTo>
                  <a:lnTo>
                    <a:pt x="123956" y="61578"/>
                  </a:lnTo>
                  <a:lnTo>
                    <a:pt x="125923" y="64663"/>
                  </a:lnTo>
                  <a:lnTo>
                    <a:pt x="126204" y="68194"/>
                  </a:lnTo>
                  <a:lnTo>
                    <a:pt x="125663" y="79369"/>
                  </a:lnTo>
                  <a:lnTo>
                    <a:pt x="121878" y="82528"/>
                  </a:lnTo>
                  <a:close/>
                </a:path>
                <a:path w="199389" h="266700">
                  <a:moveTo>
                    <a:pt x="86171" y="189655"/>
                  </a:moveTo>
                  <a:lnTo>
                    <a:pt x="79386" y="186262"/>
                  </a:lnTo>
                  <a:lnTo>
                    <a:pt x="74976" y="184566"/>
                  </a:lnTo>
                  <a:lnTo>
                    <a:pt x="71244" y="177102"/>
                  </a:lnTo>
                  <a:lnTo>
                    <a:pt x="70226" y="167941"/>
                  </a:lnTo>
                  <a:lnTo>
                    <a:pt x="69065" y="159046"/>
                  </a:lnTo>
                  <a:lnTo>
                    <a:pt x="68572" y="152759"/>
                  </a:lnTo>
                  <a:lnTo>
                    <a:pt x="68652" y="146090"/>
                  </a:lnTo>
                  <a:lnTo>
                    <a:pt x="69208" y="136049"/>
                  </a:lnTo>
                  <a:lnTo>
                    <a:pt x="69208" y="135031"/>
                  </a:lnTo>
                  <a:lnTo>
                    <a:pt x="69548" y="133335"/>
                  </a:lnTo>
                  <a:lnTo>
                    <a:pt x="70565" y="122139"/>
                  </a:lnTo>
                  <a:lnTo>
                    <a:pt x="66155" y="119934"/>
                  </a:lnTo>
                  <a:lnTo>
                    <a:pt x="63181" y="118638"/>
                  </a:lnTo>
                  <a:lnTo>
                    <a:pt x="58903" y="117834"/>
                  </a:lnTo>
                  <a:lnTo>
                    <a:pt x="50364" y="117190"/>
                  </a:lnTo>
                  <a:lnTo>
                    <a:pt x="34604" y="116371"/>
                  </a:lnTo>
                  <a:lnTo>
                    <a:pt x="33247" y="115693"/>
                  </a:lnTo>
                  <a:lnTo>
                    <a:pt x="28837" y="115693"/>
                  </a:lnTo>
                  <a:lnTo>
                    <a:pt x="28158" y="115353"/>
                  </a:lnTo>
                  <a:lnTo>
                    <a:pt x="10517" y="114336"/>
                  </a:lnTo>
                  <a:lnTo>
                    <a:pt x="0" y="111961"/>
                  </a:lnTo>
                  <a:lnTo>
                    <a:pt x="0" y="104836"/>
                  </a:lnTo>
                  <a:lnTo>
                    <a:pt x="64119" y="94658"/>
                  </a:lnTo>
                  <a:lnTo>
                    <a:pt x="90674" y="94697"/>
                  </a:lnTo>
                  <a:lnTo>
                    <a:pt x="106082" y="94976"/>
                  </a:lnTo>
                  <a:lnTo>
                    <a:pt x="116241" y="95731"/>
                  </a:lnTo>
                  <a:lnTo>
                    <a:pt x="144524" y="99747"/>
                  </a:lnTo>
                  <a:lnTo>
                    <a:pt x="145881" y="107211"/>
                  </a:lnTo>
                  <a:lnTo>
                    <a:pt x="147238" y="113996"/>
                  </a:lnTo>
                  <a:lnTo>
                    <a:pt x="88546" y="119764"/>
                  </a:lnTo>
                  <a:lnTo>
                    <a:pt x="90905" y="147076"/>
                  </a:lnTo>
                  <a:lnTo>
                    <a:pt x="92654" y="166335"/>
                  </a:lnTo>
                  <a:lnTo>
                    <a:pt x="93169" y="178501"/>
                  </a:lnTo>
                  <a:lnTo>
                    <a:pt x="91965" y="184115"/>
                  </a:lnTo>
                  <a:lnTo>
                    <a:pt x="88885" y="187280"/>
                  </a:lnTo>
                  <a:lnTo>
                    <a:pt x="86171" y="189655"/>
                  </a:lnTo>
                  <a:close/>
                </a:path>
                <a:path w="199389" h="266700">
                  <a:moveTo>
                    <a:pt x="148595" y="266331"/>
                  </a:moveTo>
                  <a:lnTo>
                    <a:pt x="142488" y="266331"/>
                  </a:lnTo>
                  <a:lnTo>
                    <a:pt x="134685" y="265653"/>
                  </a:lnTo>
                  <a:lnTo>
                    <a:pt x="128239" y="263956"/>
                  </a:lnTo>
                  <a:lnTo>
                    <a:pt x="123829" y="261581"/>
                  </a:lnTo>
                  <a:lnTo>
                    <a:pt x="113312" y="252421"/>
                  </a:lnTo>
                  <a:lnTo>
                    <a:pt x="113312" y="209672"/>
                  </a:lnTo>
                  <a:lnTo>
                    <a:pt x="115687" y="166584"/>
                  </a:lnTo>
                  <a:lnTo>
                    <a:pt x="122472" y="161495"/>
                  </a:lnTo>
                  <a:lnTo>
                    <a:pt x="125865" y="161834"/>
                  </a:lnTo>
                  <a:lnTo>
                    <a:pt x="127900" y="164888"/>
                  </a:lnTo>
                  <a:lnTo>
                    <a:pt x="131632" y="169638"/>
                  </a:lnTo>
                  <a:lnTo>
                    <a:pt x="131632" y="189994"/>
                  </a:lnTo>
                  <a:lnTo>
                    <a:pt x="138417" y="195762"/>
                  </a:lnTo>
                  <a:lnTo>
                    <a:pt x="192039" y="195762"/>
                  </a:lnTo>
                  <a:lnTo>
                    <a:pt x="192381" y="214422"/>
                  </a:lnTo>
                  <a:lnTo>
                    <a:pt x="134685" y="214422"/>
                  </a:lnTo>
                  <a:lnTo>
                    <a:pt x="134685" y="243600"/>
                  </a:lnTo>
                  <a:lnTo>
                    <a:pt x="188628" y="243600"/>
                  </a:lnTo>
                  <a:lnTo>
                    <a:pt x="184217" y="251573"/>
                  </a:lnTo>
                  <a:lnTo>
                    <a:pt x="178699" y="260105"/>
                  </a:lnTo>
                  <a:lnTo>
                    <a:pt x="173149" y="264487"/>
                  </a:lnTo>
                  <a:lnTo>
                    <a:pt x="164227" y="266101"/>
                  </a:lnTo>
                  <a:lnTo>
                    <a:pt x="148595" y="266331"/>
                  </a:lnTo>
                  <a:close/>
                </a:path>
                <a:path w="199389" h="266700">
                  <a:moveTo>
                    <a:pt x="188628" y="243600"/>
                  </a:moveTo>
                  <a:lnTo>
                    <a:pt x="134685" y="243600"/>
                  </a:lnTo>
                  <a:lnTo>
                    <a:pt x="149613" y="242921"/>
                  </a:lnTo>
                  <a:lnTo>
                    <a:pt x="159451" y="241903"/>
                  </a:lnTo>
                  <a:lnTo>
                    <a:pt x="165897" y="239189"/>
                  </a:lnTo>
                  <a:lnTo>
                    <a:pt x="168272" y="233761"/>
                  </a:lnTo>
                  <a:lnTo>
                    <a:pt x="172004" y="225957"/>
                  </a:lnTo>
                  <a:lnTo>
                    <a:pt x="170647" y="220529"/>
                  </a:lnTo>
                  <a:lnTo>
                    <a:pt x="169629" y="216797"/>
                  </a:lnTo>
                  <a:lnTo>
                    <a:pt x="162505" y="214422"/>
                  </a:lnTo>
                  <a:lnTo>
                    <a:pt x="192381" y="214422"/>
                  </a:lnTo>
                  <a:lnTo>
                    <a:pt x="192413" y="220529"/>
                  </a:lnTo>
                  <a:lnTo>
                    <a:pt x="191808" y="233400"/>
                  </a:lnTo>
                  <a:lnTo>
                    <a:pt x="189301" y="242383"/>
                  </a:lnTo>
                  <a:lnTo>
                    <a:pt x="188628" y="243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63516" y="5650802"/>
              <a:ext cx="207287" cy="17496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086782" y="5617458"/>
              <a:ext cx="2263140" cy="257810"/>
            </a:xfrm>
            <a:custGeom>
              <a:avLst/>
              <a:gdLst/>
              <a:ahLst/>
              <a:cxnLst/>
              <a:rect l="l" t="t" r="r" b="b"/>
              <a:pathLst>
                <a:path w="2263140" h="257810">
                  <a:moveTo>
                    <a:pt x="106527" y="164211"/>
                  </a:moveTo>
                  <a:lnTo>
                    <a:pt x="104838" y="159804"/>
                  </a:lnTo>
                  <a:lnTo>
                    <a:pt x="103822" y="156743"/>
                  </a:lnTo>
                  <a:lnTo>
                    <a:pt x="86029" y="144195"/>
                  </a:lnTo>
                  <a:lnTo>
                    <a:pt x="53606" y="123837"/>
                  </a:lnTo>
                  <a:lnTo>
                    <a:pt x="51904" y="112649"/>
                  </a:lnTo>
                  <a:lnTo>
                    <a:pt x="54965" y="108915"/>
                  </a:lnTo>
                  <a:lnTo>
                    <a:pt x="56654" y="105854"/>
                  </a:lnTo>
                  <a:lnTo>
                    <a:pt x="64808" y="105181"/>
                  </a:lnTo>
                  <a:lnTo>
                    <a:pt x="76669" y="104838"/>
                  </a:lnTo>
                  <a:lnTo>
                    <a:pt x="86855" y="100088"/>
                  </a:lnTo>
                  <a:lnTo>
                    <a:pt x="86855" y="88557"/>
                  </a:lnTo>
                  <a:lnTo>
                    <a:pt x="43764" y="81432"/>
                  </a:lnTo>
                  <a:lnTo>
                    <a:pt x="22923" y="81470"/>
                  </a:lnTo>
                  <a:lnTo>
                    <a:pt x="11836" y="81724"/>
                  </a:lnTo>
                  <a:lnTo>
                    <a:pt x="6794" y="82435"/>
                  </a:lnTo>
                  <a:lnTo>
                    <a:pt x="4076" y="83807"/>
                  </a:lnTo>
                  <a:lnTo>
                    <a:pt x="0" y="86182"/>
                  </a:lnTo>
                  <a:lnTo>
                    <a:pt x="1358" y="92964"/>
                  </a:lnTo>
                  <a:lnTo>
                    <a:pt x="2044" y="97713"/>
                  </a:lnTo>
                  <a:lnTo>
                    <a:pt x="8140" y="100761"/>
                  </a:lnTo>
                  <a:lnTo>
                    <a:pt x="18999" y="102463"/>
                  </a:lnTo>
                  <a:lnTo>
                    <a:pt x="21374" y="103136"/>
                  </a:lnTo>
                  <a:lnTo>
                    <a:pt x="32575" y="104838"/>
                  </a:lnTo>
                  <a:lnTo>
                    <a:pt x="33934" y="108229"/>
                  </a:lnTo>
                  <a:lnTo>
                    <a:pt x="34836" y="110985"/>
                  </a:lnTo>
                  <a:lnTo>
                    <a:pt x="34772" y="115023"/>
                  </a:lnTo>
                  <a:lnTo>
                    <a:pt x="33451" y="123113"/>
                  </a:lnTo>
                  <a:lnTo>
                    <a:pt x="30530" y="138087"/>
                  </a:lnTo>
                  <a:lnTo>
                    <a:pt x="29857" y="141820"/>
                  </a:lnTo>
                  <a:lnTo>
                    <a:pt x="29514" y="143852"/>
                  </a:lnTo>
                  <a:lnTo>
                    <a:pt x="26123" y="159118"/>
                  </a:lnTo>
                  <a:lnTo>
                    <a:pt x="23749" y="174396"/>
                  </a:lnTo>
                  <a:lnTo>
                    <a:pt x="24091" y="185242"/>
                  </a:lnTo>
                  <a:lnTo>
                    <a:pt x="27139" y="187286"/>
                  </a:lnTo>
                  <a:lnTo>
                    <a:pt x="30873" y="187286"/>
                  </a:lnTo>
                  <a:lnTo>
                    <a:pt x="50215" y="144195"/>
                  </a:lnTo>
                  <a:lnTo>
                    <a:pt x="59372" y="151993"/>
                  </a:lnTo>
                  <a:lnTo>
                    <a:pt x="72466" y="164160"/>
                  </a:lnTo>
                  <a:lnTo>
                    <a:pt x="80200" y="170408"/>
                  </a:lnTo>
                  <a:lnTo>
                    <a:pt x="85559" y="172707"/>
                  </a:lnTo>
                  <a:lnTo>
                    <a:pt x="91605" y="173037"/>
                  </a:lnTo>
                  <a:lnTo>
                    <a:pt x="97713" y="173037"/>
                  </a:lnTo>
                  <a:lnTo>
                    <a:pt x="106527" y="164211"/>
                  </a:lnTo>
                  <a:close/>
                </a:path>
                <a:path w="2263140" h="257810">
                  <a:moveTo>
                    <a:pt x="230695" y="208661"/>
                  </a:moveTo>
                  <a:lnTo>
                    <a:pt x="226631" y="184912"/>
                  </a:lnTo>
                  <a:lnTo>
                    <a:pt x="223672" y="169011"/>
                  </a:lnTo>
                  <a:lnTo>
                    <a:pt x="221881" y="157213"/>
                  </a:lnTo>
                  <a:lnTo>
                    <a:pt x="220141" y="141478"/>
                  </a:lnTo>
                  <a:lnTo>
                    <a:pt x="219964" y="139788"/>
                  </a:lnTo>
                  <a:lnTo>
                    <a:pt x="217957" y="119087"/>
                  </a:lnTo>
                  <a:lnTo>
                    <a:pt x="215087" y="88455"/>
                  </a:lnTo>
                  <a:lnTo>
                    <a:pt x="213652" y="75069"/>
                  </a:lnTo>
                  <a:lnTo>
                    <a:pt x="212598" y="69443"/>
                  </a:lnTo>
                  <a:lnTo>
                    <a:pt x="209664" y="64122"/>
                  </a:lnTo>
                  <a:lnTo>
                    <a:pt x="199491" y="64122"/>
                  </a:lnTo>
                  <a:lnTo>
                    <a:pt x="195414" y="90589"/>
                  </a:lnTo>
                  <a:lnTo>
                    <a:pt x="194056" y="117398"/>
                  </a:lnTo>
                  <a:lnTo>
                    <a:pt x="172681" y="118071"/>
                  </a:lnTo>
                  <a:lnTo>
                    <a:pt x="150977" y="119087"/>
                  </a:lnTo>
                  <a:lnTo>
                    <a:pt x="150634" y="107556"/>
                  </a:lnTo>
                  <a:lnTo>
                    <a:pt x="138760" y="68541"/>
                  </a:lnTo>
                  <a:lnTo>
                    <a:pt x="130276" y="67513"/>
                  </a:lnTo>
                  <a:lnTo>
                    <a:pt x="129603" y="68872"/>
                  </a:lnTo>
                  <a:lnTo>
                    <a:pt x="128435" y="71462"/>
                  </a:lnTo>
                  <a:lnTo>
                    <a:pt x="127977" y="77216"/>
                  </a:lnTo>
                  <a:lnTo>
                    <a:pt x="128041" y="107556"/>
                  </a:lnTo>
                  <a:lnTo>
                    <a:pt x="128854" y="157213"/>
                  </a:lnTo>
                  <a:lnTo>
                    <a:pt x="133337" y="187617"/>
                  </a:lnTo>
                  <a:lnTo>
                    <a:pt x="150291" y="186944"/>
                  </a:lnTo>
                  <a:lnTo>
                    <a:pt x="151307" y="183553"/>
                  </a:lnTo>
                  <a:lnTo>
                    <a:pt x="152336" y="181178"/>
                  </a:lnTo>
                  <a:lnTo>
                    <a:pt x="153009" y="161836"/>
                  </a:lnTo>
                  <a:lnTo>
                    <a:pt x="154368" y="142836"/>
                  </a:lnTo>
                  <a:lnTo>
                    <a:pt x="174040" y="141478"/>
                  </a:lnTo>
                  <a:lnTo>
                    <a:pt x="179476" y="140804"/>
                  </a:lnTo>
                  <a:lnTo>
                    <a:pt x="194056" y="139788"/>
                  </a:lnTo>
                  <a:lnTo>
                    <a:pt x="195414" y="140462"/>
                  </a:lnTo>
                  <a:lnTo>
                    <a:pt x="197827" y="181178"/>
                  </a:lnTo>
                  <a:lnTo>
                    <a:pt x="198247" y="189572"/>
                  </a:lnTo>
                  <a:lnTo>
                    <a:pt x="198475" y="195427"/>
                  </a:lnTo>
                  <a:lnTo>
                    <a:pt x="198475" y="207645"/>
                  </a:lnTo>
                  <a:lnTo>
                    <a:pt x="204571" y="213410"/>
                  </a:lnTo>
                  <a:lnTo>
                    <a:pt x="209664" y="218490"/>
                  </a:lnTo>
                  <a:lnTo>
                    <a:pt x="217462" y="218833"/>
                  </a:lnTo>
                  <a:lnTo>
                    <a:pt x="223913" y="213741"/>
                  </a:lnTo>
                  <a:lnTo>
                    <a:pt x="230695" y="208661"/>
                  </a:lnTo>
                  <a:close/>
                </a:path>
                <a:path w="2263140" h="257810">
                  <a:moveTo>
                    <a:pt x="346392" y="170319"/>
                  </a:moveTo>
                  <a:lnTo>
                    <a:pt x="346354" y="168960"/>
                  </a:lnTo>
                  <a:lnTo>
                    <a:pt x="346049" y="158445"/>
                  </a:lnTo>
                  <a:lnTo>
                    <a:pt x="345363" y="144868"/>
                  </a:lnTo>
                  <a:lnTo>
                    <a:pt x="343331" y="131305"/>
                  </a:lnTo>
                  <a:lnTo>
                    <a:pt x="339661" y="103365"/>
                  </a:lnTo>
                  <a:lnTo>
                    <a:pt x="322897" y="76123"/>
                  </a:lnTo>
                  <a:lnTo>
                    <a:pt x="322897" y="153149"/>
                  </a:lnTo>
                  <a:lnTo>
                    <a:pt x="322580" y="156984"/>
                  </a:lnTo>
                  <a:lnTo>
                    <a:pt x="321614" y="158445"/>
                  </a:lnTo>
                  <a:lnTo>
                    <a:pt x="317893" y="163868"/>
                  </a:lnTo>
                  <a:lnTo>
                    <a:pt x="288378" y="168960"/>
                  </a:lnTo>
                  <a:lnTo>
                    <a:pt x="285851" y="164553"/>
                  </a:lnTo>
                  <a:lnTo>
                    <a:pt x="285661" y="164211"/>
                  </a:lnTo>
                  <a:lnTo>
                    <a:pt x="284302" y="161163"/>
                  </a:lnTo>
                  <a:lnTo>
                    <a:pt x="277177" y="162852"/>
                  </a:lnTo>
                  <a:lnTo>
                    <a:pt x="270395" y="164553"/>
                  </a:lnTo>
                  <a:lnTo>
                    <a:pt x="270357" y="115531"/>
                  </a:lnTo>
                  <a:lnTo>
                    <a:pt x="270141" y="105562"/>
                  </a:lnTo>
                  <a:lnTo>
                    <a:pt x="269532" y="100228"/>
                  </a:lnTo>
                  <a:lnTo>
                    <a:pt x="268351" y="96012"/>
                  </a:lnTo>
                  <a:lnTo>
                    <a:pt x="266661" y="88887"/>
                  </a:lnTo>
                  <a:lnTo>
                    <a:pt x="292100" y="91605"/>
                  </a:lnTo>
                  <a:lnTo>
                    <a:pt x="306451" y="92608"/>
                  </a:lnTo>
                  <a:lnTo>
                    <a:pt x="314032" y="93256"/>
                  </a:lnTo>
                  <a:lnTo>
                    <a:pt x="322541" y="143395"/>
                  </a:lnTo>
                  <a:lnTo>
                    <a:pt x="322897" y="153149"/>
                  </a:lnTo>
                  <a:lnTo>
                    <a:pt x="322897" y="76123"/>
                  </a:lnTo>
                  <a:lnTo>
                    <a:pt x="307378" y="73621"/>
                  </a:lnTo>
                  <a:lnTo>
                    <a:pt x="285483" y="70929"/>
                  </a:lnTo>
                  <a:lnTo>
                    <a:pt x="279958" y="70319"/>
                  </a:lnTo>
                  <a:lnTo>
                    <a:pt x="251053" y="67856"/>
                  </a:lnTo>
                  <a:lnTo>
                    <a:pt x="249021" y="76682"/>
                  </a:lnTo>
                  <a:lnTo>
                    <a:pt x="248234" y="82435"/>
                  </a:lnTo>
                  <a:lnTo>
                    <a:pt x="247904" y="88430"/>
                  </a:lnTo>
                  <a:lnTo>
                    <a:pt x="247777" y="94665"/>
                  </a:lnTo>
                  <a:lnTo>
                    <a:pt x="247878" y="148234"/>
                  </a:lnTo>
                  <a:lnTo>
                    <a:pt x="258521" y="189661"/>
                  </a:lnTo>
                  <a:lnTo>
                    <a:pt x="284645" y="195770"/>
                  </a:lnTo>
                  <a:lnTo>
                    <a:pt x="296519" y="195427"/>
                  </a:lnTo>
                  <a:lnTo>
                    <a:pt x="303301" y="195427"/>
                  </a:lnTo>
                  <a:lnTo>
                    <a:pt x="331457" y="186601"/>
                  </a:lnTo>
                  <a:lnTo>
                    <a:pt x="337223" y="182194"/>
                  </a:lnTo>
                  <a:lnTo>
                    <a:pt x="341972" y="177101"/>
                  </a:lnTo>
                  <a:lnTo>
                    <a:pt x="346392" y="170319"/>
                  </a:lnTo>
                  <a:close/>
                </a:path>
                <a:path w="2263140" h="257810">
                  <a:moveTo>
                    <a:pt x="427126" y="191884"/>
                  </a:moveTo>
                  <a:lnTo>
                    <a:pt x="422186" y="102946"/>
                  </a:lnTo>
                  <a:lnTo>
                    <a:pt x="416128" y="62014"/>
                  </a:lnTo>
                  <a:lnTo>
                    <a:pt x="406781" y="49872"/>
                  </a:lnTo>
                  <a:lnTo>
                    <a:pt x="395236" y="49872"/>
                  </a:lnTo>
                  <a:lnTo>
                    <a:pt x="393547" y="52247"/>
                  </a:lnTo>
                  <a:lnTo>
                    <a:pt x="395236" y="58013"/>
                  </a:lnTo>
                  <a:lnTo>
                    <a:pt x="396417" y="63703"/>
                  </a:lnTo>
                  <a:lnTo>
                    <a:pt x="397065" y="74218"/>
                  </a:lnTo>
                  <a:lnTo>
                    <a:pt x="397383" y="97332"/>
                  </a:lnTo>
                  <a:lnTo>
                    <a:pt x="397611" y="140804"/>
                  </a:lnTo>
                  <a:lnTo>
                    <a:pt x="397865" y="180187"/>
                  </a:lnTo>
                  <a:lnTo>
                    <a:pt x="398373" y="201409"/>
                  </a:lnTo>
                  <a:lnTo>
                    <a:pt x="399529" y="211747"/>
                  </a:lnTo>
                  <a:lnTo>
                    <a:pt x="401688" y="218490"/>
                  </a:lnTo>
                  <a:lnTo>
                    <a:pt x="404063" y="224942"/>
                  </a:lnTo>
                  <a:lnTo>
                    <a:pt x="418642" y="224942"/>
                  </a:lnTo>
                  <a:lnTo>
                    <a:pt x="423392" y="219176"/>
                  </a:lnTo>
                  <a:lnTo>
                    <a:pt x="426796" y="215785"/>
                  </a:lnTo>
                  <a:lnTo>
                    <a:pt x="427126" y="205778"/>
                  </a:lnTo>
                  <a:lnTo>
                    <a:pt x="427126" y="191884"/>
                  </a:lnTo>
                  <a:close/>
                </a:path>
                <a:path w="2263140" h="257810">
                  <a:moveTo>
                    <a:pt x="516026" y="86855"/>
                  </a:moveTo>
                  <a:lnTo>
                    <a:pt x="515670" y="75831"/>
                  </a:lnTo>
                  <a:lnTo>
                    <a:pt x="514858" y="63817"/>
                  </a:lnTo>
                  <a:lnTo>
                    <a:pt x="513499" y="58699"/>
                  </a:lnTo>
                  <a:lnTo>
                    <a:pt x="512965" y="56680"/>
                  </a:lnTo>
                  <a:lnTo>
                    <a:pt x="508520" y="51612"/>
                  </a:lnTo>
                  <a:lnTo>
                    <a:pt x="502107" y="47205"/>
                  </a:lnTo>
                  <a:lnTo>
                    <a:pt x="502107" y="70573"/>
                  </a:lnTo>
                  <a:lnTo>
                    <a:pt x="498030" y="88557"/>
                  </a:lnTo>
                  <a:lnTo>
                    <a:pt x="492264" y="94996"/>
                  </a:lnTo>
                  <a:lnTo>
                    <a:pt x="486156" y="101104"/>
                  </a:lnTo>
                  <a:lnTo>
                    <a:pt x="475983" y="101104"/>
                  </a:lnTo>
                  <a:lnTo>
                    <a:pt x="468515" y="95681"/>
                  </a:lnTo>
                  <a:lnTo>
                    <a:pt x="461391" y="89573"/>
                  </a:lnTo>
                  <a:lnTo>
                    <a:pt x="461060" y="71932"/>
                  </a:lnTo>
                  <a:lnTo>
                    <a:pt x="474281" y="58699"/>
                  </a:lnTo>
                  <a:lnTo>
                    <a:pt x="495325" y="58699"/>
                  </a:lnTo>
                  <a:lnTo>
                    <a:pt x="498716" y="64465"/>
                  </a:lnTo>
                  <a:lnTo>
                    <a:pt x="502107" y="70573"/>
                  </a:lnTo>
                  <a:lnTo>
                    <a:pt x="502107" y="47205"/>
                  </a:lnTo>
                  <a:lnTo>
                    <a:pt x="500075" y="45808"/>
                  </a:lnTo>
                  <a:lnTo>
                    <a:pt x="493623" y="41732"/>
                  </a:lnTo>
                  <a:lnTo>
                    <a:pt x="468185" y="41732"/>
                  </a:lnTo>
                  <a:lnTo>
                    <a:pt x="461060" y="45808"/>
                  </a:lnTo>
                  <a:lnTo>
                    <a:pt x="453936" y="49542"/>
                  </a:lnTo>
                  <a:lnTo>
                    <a:pt x="444093" y="93306"/>
                  </a:lnTo>
                  <a:lnTo>
                    <a:pt x="445452" y="100088"/>
                  </a:lnTo>
                  <a:lnTo>
                    <a:pt x="471157" y="120129"/>
                  </a:lnTo>
                  <a:lnTo>
                    <a:pt x="478015" y="120103"/>
                  </a:lnTo>
                  <a:lnTo>
                    <a:pt x="511098" y="101041"/>
                  </a:lnTo>
                  <a:lnTo>
                    <a:pt x="515950" y="88557"/>
                  </a:lnTo>
                  <a:lnTo>
                    <a:pt x="516026" y="86855"/>
                  </a:lnTo>
                  <a:close/>
                </a:path>
                <a:path w="2263140" h="257810">
                  <a:moveTo>
                    <a:pt x="591667" y="107886"/>
                  </a:moveTo>
                  <a:lnTo>
                    <a:pt x="589978" y="92621"/>
                  </a:lnTo>
                  <a:lnTo>
                    <a:pt x="587248" y="60655"/>
                  </a:lnTo>
                  <a:lnTo>
                    <a:pt x="584720" y="43002"/>
                  </a:lnTo>
                  <a:lnTo>
                    <a:pt x="580910" y="33362"/>
                  </a:lnTo>
                  <a:lnTo>
                    <a:pt x="574370" y="25450"/>
                  </a:lnTo>
                  <a:lnTo>
                    <a:pt x="565886" y="17640"/>
                  </a:lnTo>
                  <a:lnTo>
                    <a:pt x="562838" y="24765"/>
                  </a:lnTo>
                  <a:lnTo>
                    <a:pt x="562254" y="26987"/>
                  </a:lnTo>
                  <a:lnTo>
                    <a:pt x="562025" y="31089"/>
                  </a:lnTo>
                  <a:lnTo>
                    <a:pt x="562152" y="41732"/>
                  </a:lnTo>
                  <a:lnTo>
                    <a:pt x="562495" y="56997"/>
                  </a:lnTo>
                  <a:lnTo>
                    <a:pt x="563968" y="92621"/>
                  </a:lnTo>
                  <a:lnTo>
                    <a:pt x="564159" y="101104"/>
                  </a:lnTo>
                  <a:lnTo>
                    <a:pt x="571309" y="139446"/>
                  </a:lnTo>
                  <a:lnTo>
                    <a:pt x="582853" y="140119"/>
                  </a:lnTo>
                  <a:lnTo>
                    <a:pt x="588619" y="136398"/>
                  </a:lnTo>
                  <a:lnTo>
                    <a:pt x="591667" y="125196"/>
                  </a:lnTo>
                  <a:lnTo>
                    <a:pt x="591667" y="107886"/>
                  </a:lnTo>
                  <a:close/>
                </a:path>
                <a:path w="2263140" h="257810">
                  <a:moveTo>
                    <a:pt x="630351" y="212394"/>
                  </a:moveTo>
                  <a:lnTo>
                    <a:pt x="587260" y="186601"/>
                  </a:lnTo>
                  <a:lnTo>
                    <a:pt x="578104" y="182194"/>
                  </a:lnTo>
                  <a:lnTo>
                    <a:pt x="574370" y="177444"/>
                  </a:lnTo>
                  <a:lnTo>
                    <a:pt x="575043" y="171678"/>
                  </a:lnTo>
                  <a:lnTo>
                    <a:pt x="576402" y="163537"/>
                  </a:lnTo>
                  <a:lnTo>
                    <a:pt x="570293" y="147243"/>
                  </a:lnTo>
                  <a:lnTo>
                    <a:pt x="561822" y="147243"/>
                  </a:lnTo>
                  <a:lnTo>
                    <a:pt x="559104" y="154203"/>
                  </a:lnTo>
                  <a:lnTo>
                    <a:pt x="557504" y="158445"/>
                  </a:lnTo>
                  <a:lnTo>
                    <a:pt x="556298" y="162534"/>
                  </a:lnTo>
                  <a:lnTo>
                    <a:pt x="555002" y="168630"/>
                  </a:lnTo>
                  <a:lnTo>
                    <a:pt x="552996" y="179146"/>
                  </a:lnTo>
                  <a:lnTo>
                    <a:pt x="552450" y="181851"/>
                  </a:lnTo>
                  <a:lnTo>
                    <a:pt x="551294" y="188302"/>
                  </a:lnTo>
                  <a:lnTo>
                    <a:pt x="548246" y="204927"/>
                  </a:lnTo>
                  <a:lnTo>
                    <a:pt x="544855" y="209677"/>
                  </a:lnTo>
                  <a:lnTo>
                    <a:pt x="538073" y="207645"/>
                  </a:lnTo>
                  <a:lnTo>
                    <a:pt x="535355" y="206286"/>
                  </a:lnTo>
                  <a:lnTo>
                    <a:pt x="533996" y="205943"/>
                  </a:lnTo>
                  <a:lnTo>
                    <a:pt x="526719" y="204012"/>
                  </a:lnTo>
                  <a:lnTo>
                    <a:pt x="521576" y="201917"/>
                  </a:lnTo>
                  <a:lnTo>
                    <a:pt x="516813" y="198818"/>
                  </a:lnTo>
                  <a:lnTo>
                    <a:pt x="516102" y="198361"/>
                  </a:lnTo>
                  <a:lnTo>
                    <a:pt x="494639" y="181851"/>
                  </a:lnTo>
                  <a:lnTo>
                    <a:pt x="489559" y="181851"/>
                  </a:lnTo>
                  <a:lnTo>
                    <a:pt x="491248" y="165227"/>
                  </a:lnTo>
                  <a:lnTo>
                    <a:pt x="492264" y="158508"/>
                  </a:lnTo>
                  <a:lnTo>
                    <a:pt x="491934" y="153352"/>
                  </a:lnTo>
                  <a:lnTo>
                    <a:pt x="490575" y="138430"/>
                  </a:lnTo>
                  <a:lnTo>
                    <a:pt x="470217" y="174561"/>
                  </a:lnTo>
                  <a:lnTo>
                    <a:pt x="459016" y="217474"/>
                  </a:lnTo>
                  <a:lnTo>
                    <a:pt x="457669" y="229349"/>
                  </a:lnTo>
                  <a:lnTo>
                    <a:pt x="462076" y="233083"/>
                  </a:lnTo>
                  <a:lnTo>
                    <a:pt x="467499" y="237490"/>
                  </a:lnTo>
                  <a:lnTo>
                    <a:pt x="477342" y="233083"/>
                  </a:lnTo>
                  <a:lnTo>
                    <a:pt x="478955" y="225958"/>
                  </a:lnTo>
                  <a:lnTo>
                    <a:pt x="481749" y="213067"/>
                  </a:lnTo>
                  <a:lnTo>
                    <a:pt x="483781" y="207302"/>
                  </a:lnTo>
                  <a:lnTo>
                    <a:pt x="485482" y="198818"/>
                  </a:lnTo>
                  <a:lnTo>
                    <a:pt x="497357" y="208318"/>
                  </a:lnTo>
                  <a:lnTo>
                    <a:pt x="508889" y="218490"/>
                  </a:lnTo>
                  <a:lnTo>
                    <a:pt x="523481" y="225615"/>
                  </a:lnTo>
                  <a:lnTo>
                    <a:pt x="543153" y="225615"/>
                  </a:lnTo>
                  <a:lnTo>
                    <a:pt x="548246" y="230708"/>
                  </a:lnTo>
                  <a:lnTo>
                    <a:pt x="553339" y="236143"/>
                  </a:lnTo>
                  <a:lnTo>
                    <a:pt x="559447" y="236143"/>
                  </a:lnTo>
                  <a:lnTo>
                    <a:pt x="567588" y="221208"/>
                  </a:lnTo>
                  <a:lnTo>
                    <a:pt x="569150" y="213067"/>
                  </a:lnTo>
                  <a:lnTo>
                    <a:pt x="569722" y="209677"/>
                  </a:lnTo>
                  <a:lnTo>
                    <a:pt x="570979" y="201866"/>
                  </a:lnTo>
                  <a:lnTo>
                    <a:pt x="573011" y="201866"/>
                  </a:lnTo>
                  <a:lnTo>
                    <a:pt x="587603" y="212725"/>
                  </a:lnTo>
                  <a:lnTo>
                    <a:pt x="599478" y="221894"/>
                  </a:lnTo>
                  <a:lnTo>
                    <a:pt x="621334" y="231178"/>
                  </a:lnTo>
                  <a:lnTo>
                    <a:pt x="627672" y="232029"/>
                  </a:lnTo>
                  <a:lnTo>
                    <a:pt x="630008" y="227723"/>
                  </a:lnTo>
                  <a:lnTo>
                    <a:pt x="630199" y="221894"/>
                  </a:lnTo>
                  <a:lnTo>
                    <a:pt x="630351" y="212394"/>
                  </a:lnTo>
                  <a:close/>
                </a:path>
                <a:path w="2263140" h="257810">
                  <a:moveTo>
                    <a:pt x="793191" y="77012"/>
                  </a:moveTo>
                  <a:lnTo>
                    <a:pt x="748411" y="72948"/>
                  </a:lnTo>
                  <a:lnTo>
                    <a:pt x="710069" y="72948"/>
                  </a:lnTo>
                  <a:lnTo>
                    <a:pt x="709053" y="63449"/>
                  </a:lnTo>
                  <a:lnTo>
                    <a:pt x="702360" y="25196"/>
                  </a:lnTo>
                  <a:lnTo>
                    <a:pt x="696836" y="10858"/>
                  </a:lnTo>
                  <a:lnTo>
                    <a:pt x="690054" y="0"/>
                  </a:lnTo>
                  <a:lnTo>
                    <a:pt x="685990" y="6451"/>
                  </a:lnTo>
                  <a:lnTo>
                    <a:pt x="684847" y="8801"/>
                  </a:lnTo>
                  <a:lnTo>
                    <a:pt x="684542" y="13792"/>
                  </a:lnTo>
                  <a:lnTo>
                    <a:pt x="685101" y="24765"/>
                  </a:lnTo>
                  <a:lnTo>
                    <a:pt x="686663" y="46824"/>
                  </a:lnTo>
                  <a:lnTo>
                    <a:pt x="687006" y="47498"/>
                  </a:lnTo>
                  <a:lnTo>
                    <a:pt x="687006" y="51917"/>
                  </a:lnTo>
                  <a:lnTo>
                    <a:pt x="687679" y="62090"/>
                  </a:lnTo>
                  <a:lnTo>
                    <a:pt x="688022" y="70916"/>
                  </a:lnTo>
                  <a:lnTo>
                    <a:pt x="690740" y="83464"/>
                  </a:lnTo>
                  <a:lnTo>
                    <a:pt x="691756" y="87198"/>
                  </a:lnTo>
                  <a:lnTo>
                    <a:pt x="698538" y="93306"/>
                  </a:lnTo>
                  <a:lnTo>
                    <a:pt x="702271" y="94322"/>
                  </a:lnTo>
                  <a:lnTo>
                    <a:pt x="715162" y="96012"/>
                  </a:lnTo>
                  <a:lnTo>
                    <a:pt x="724319" y="95681"/>
                  </a:lnTo>
                  <a:lnTo>
                    <a:pt x="759206" y="95643"/>
                  </a:lnTo>
                  <a:lnTo>
                    <a:pt x="769797" y="95427"/>
                  </a:lnTo>
                  <a:lnTo>
                    <a:pt x="776363" y="94818"/>
                  </a:lnTo>
                  <a:lnTo>
                    <a:pt x="782840" y="93637"/>
                  </a:lnTo>
                  <a:lnTo>
                    <a:pt x="793191" y="91605"/>
                  </a:lnTo>
                  <a:lnTo>
                    <a:pt x="793191" y="77012"/>
                  </a:lnTo>
                  <a:close/>
                </a:path>
                <a:path w="2263140" h="257810">
                  <a:moveTo>
                    <a:pt x="818629" y="131305"/>
                  </a:moveTo>
                  <a:lnTo>
                    <a:pt x="818299" y="127914"/>
                  </a:lnTo>
                  <a:lnTo>
                    <a:pt x="817613" y="120103"/>
                  </a:lnTo>
                  <a:lnTo>
                    <a:pt x="754519" y="119773"/>
                  </a:lnTo>
                  <a:lnTo>
                    <a:pt x="695312" y="119976"/>
                  </a:lnTo>
                  <a:lnTo>
                    <a:pt x="656475" y="122821"/>
                  </a:lnTo>
                  <a:lnTo>
                    <a:pt x="646633" y="138087"/>
                  </a:lnTo>
                  <a:lnTo>
                    <a:pt x="651725" y="140462"/>
                  </a:lnTo>
                  <a:lnTo>
                    <a:pt x="655980" y="141478"/>
                  </a:lnTo>
                  <a:lnTo>
                    <a:pt x="665416" y="142201"/>
                  </a:lnTo>
                  <a:lnTo>
                    <a:pt x="728726" y="144195"/>
                  </a:lnTo>
                  <a:lnTo>
                    <a:pt x="772287" y="144729"/>
                  </a:lnTo>
                  <a:lnTo>
                    <a:pt x="781545" y="144653"/>
                  </a:lnTo>
                  <a:lnTo>
                    <a:pt x="803706" y="143852"/>
                  </a:lnTo>
                  <a:lnTo>
                    <a:pt x="809815" y="140462"/>
                  </a:lnTo>
                  <a:lnTo>
                    <a:pt x="813879" y="138430"/>
                  </a:lnTo>
                  <a:lnTo>
                    <a:pt x="817613" y="135369"/>
                  </a:lnTo>
                  <a:lnTo>
                    <a:pt x="818629" y="131305"/>
                  </a:lnTo>
                  <a:close/>
                </a:path>
                <a:path w="2263140" h="257810">
                  <a:moveTo>
                    <a:pt x="825423" y="216801"/>
                  </a:moveTo>
                  <a:lnTo>
                    <a:pt x="821702" y="214934"/>
                  </a:lnTo>
                  <a:lnTo>
                    <a:pt x="815898" y="212026"/>
                  </a:lnTo>
                  <a:lnTo>
                    <a:pt x="809815" y="211416"/>
                  </a:lnTo>
                  <a:lnTo>
                    <a:pt x="796607" y="211886"/>
                  </a:lnTo>
                  <a:lnTo>
                    <a:pt x="771817" y="213410"/>
                  </a:lnTo>
                  <a:lnTo>
                    <a:pt x="733729" y="214845"/>
                  </a:lnTo>
                  <a:lnTo>
                    <a:pt x="720928" y="189992"/>
                  </a:lnTo>
                  <a:lnTo>
                    <a:pt x="717537" y="176771"/>
                  </a:lnTo>
                  <a:lnTo>
                    <a:pt x="712724" y="162039"/>
                  </a:lnTo>
                  <a:lnTo>
                    <a:pt x="709523" y="155651"/>
                  </a:lnTo>
                  <a:lnTo>
                    <a:pt x="706513" y="156248"/>
                  </a:lnTo>
                  <a:lnTo>
                    <a:pt x="702271" y="162521"/>
                  </a:lnTo>
                  <a:lnTo>
                    <a:pt x="701103" y="164731"/>
                  </a:lnTo>
                  <a:lnTo>
                    <a:pt x="700570" y="168744"/>
                  </a:lnTo>
                  <a:lnTo>
                    <a:pt x="700557" y="177546"/>
                  </a:lnTo>
                  <a:lnTo>
                    <a:pt x="700824" y="189992"/>
                  </a:lnTo>
                  <a:lnTo>
                    <a:pt x="700951" y="203555"/>
                  </a:lnTo>
                  <a:lnTo>
                    <a:pt x="717537" y="239534"/>
                  </a:lnTo>
                  <a:lnTo>
                    <a:pt x="728306" y="241147"/>
                  </a:lnTo>
                  <a:lnTo>
                    <a:pt x="741870" y="240957"/>
                  </a:lnTo>
                  <a:lnTo>
                    <a:pt x="792289" y="239382"/>
                  </a:lnTo>
                  <a:lnTo>
                    <a:pt x="824064" y="233426"/>
                  </a:lnTo>
                  <a:lnTo>
                    <a:pt x="825423" y="216801"/>
                  </a:lnTo>
                  <a:close/>
                </a:path>
                <a:path w="2263140" h="257810">
                  <a:moveTo>
                    <a:pt x="1083894" y="73291"/>
                  </a:moveTo>
                  <a:lnTo>
                    <a:pt x="1050963" y="49225"/>
                  </a:lnTo>
                  <a:lnTo>
                    <a:pt x="1034707" y="34607"/>
                  </a:lnTo>
                  <a:lnTo>
                    <a:pt x="1034707" y="29857"/>
                  </a:lnTo>
                  <a:lnTo>
                    <a:pt x="1066253" y="29857"/>
                  </a:lnTo>
                  <a:lnTo>
                    <a:pt x="1075753" y="20358"/>
                  </a:lnTo>
                  <a:lnTo>
                    <a:pt x="1019771" y="9499"/>
                  </a:lnTo>
                  <a:lnTo>
                    <a:pt x="990320" y="9575"/>
                  </a:lnTo>
                  <a:lnTo>
                    <a:pt x="975029" y="10096"/>
                  </a:lnTo>
                  <a:lnTo>
                    <a:pt x="968959" y="11506"/>
                  </a:lnTo>
                  <a:lnTo>
                    <a:pt x="967193" y="14249"/>
                  </a:lnTo>
                  <a:lnTo>
                    <a:pt x="965149" y="18326"/>
                  </a:lnTo>
                  <a:lnTo>
                    <a:pt x="967867" y="24091"/>
                  </a:lnTo>
                  <a:lnTo>
                    <a:pt x="976693" y="27482"/>
                  </a:lnTo>
                  <a:lnTo>
                    <a:pt x="985164" y="28498"/>
                  </a:lnTo>
                  <a:lnTo>
                    <a:pt x="986523" y="28498"/>
                  </a:lnTo>
                  <a:lnTo>
                    <a:pt x="1003833" y="30873"/>
                  </a:lnTo>
                  <a:lnTo>
                    <a:pt x="1007897" y="35623"/>
                  </a:lnTo>
                  <a:lnTo>
                    <a:pt x="1003833" y="49199"/>
                  </a:lnTo>
                  <a:lnTo>
                    <a:pt x="1003147" y="51574"/>
                  </a:lnTo>
                  <a:lnTo>
                    <a:pt x="1003147" y="52590"/>
                  </a:lnTo>
                  <a:lnTo>
                    <a:pt x="999820" y="63944"/>
                  </a:lnTo>
                  <a:lnTo>
                    <a:pt x="998181" y="70929"/>
                  </a:lnTo>
                  <a:lnTo>
                    <a:pt x="997762" y="76428"/>
                  </a:lnTo>
                  <a:lnTo>
                    <a:pt x="998054" y="83299"/>
                  </a:lnTo>
                  <a:lnTo>
                    <a:pt x="998740" y="94665"/>
                  </a:lnTo>
                  <a:lnTo>
                    <a:pt x="1011631" y="96012"/>
                  </a:lnTo>
                  <a:lnTo>
                    <a:pt x="1020457" y="78714"/>
                  </a:lnTo>
                  <a:lnTo>
                    <a:pt x="1020483" y="57086"/>
                  </a:lnTo>
                  <a:lnTo>
                    <a:pt x="1021067" y="53060"/>
                  </a:lnTo>
                  <a:lnTo>
                    <a:pt x="1022413" y="45135"/>
                  </a:lnTo>
                  <a:lnTo>
                    <a:pt x="1023759" y="42545"/>
                  </a:lnTo>
                  <a:lnTo>
                    <a:pt x="1025994" y="44716"/>
                  </a:lnTo>
                  <a:lnTo>
                    <a:pt x="1029957" y="51574"/>
                  </a:lnTo>
                  <a:lnTo>
                    <a:pt x="1033678" y="59372"/>
                  </a:lnTo>
                  <a:lnTo>
                    <a:pt x="1057770" y="83464"/>
                  </a:lnTo>
                  <a:lnTo>
                    <a:pt x="1065237" y="87541"/>
                  </a:lnTo>
                  <a:lnTo>
                    <a:pt x="1071676" y="90932"/>
                  </a:lnTo>
                  <a:lnTo>
                    <a:pt x="1081862" y="86182"/>
                  </a:lnTo>
                  <a:lnTo>
                    <a:pt x="1082878" y="79387"/>
                  </a:lnTo>
                  <a:lnTo>
                    <a:pt x="1083894" y="73291"/>
                  </a:lnTo>
                  <a:close/>
                </a:path>
                <a:path w="2263140" h="257810">
                  <a:moveTo>
                    <a:pt x="1115110" y="117729"/>
                  </a:moveTo>
                  <a:lnTo>
                    <a:pt x="1110361" y="113322"/>
                  </a:lnTo>
                  <a:lnTo>
                    <a:pt x="1093393" y="110261"/>
                  </a:lnTo>
                  <a:lnTo>
                    <a:pt x="965403" y="111620"/>
                  </a:lnTo>
                  <a:lnTo>
                    <a:pt x="955967" y="112039"/>
                  </a:lnTo>
                  <a:lnTo>
                    <a:pt x="952258" y="112649"/>
                  </a:lnTo>
                  <a:lnTo>
                    <a:pt x="945476" y="113665"/>
                  </a:lnTo>
                  <a:lnTo>
                    <a:pt x="944118" y="118071"/>
                  </a:lnTo>
                  <a:lnTo>
                    <a:pt x="941400" y="124180"/>
                  </a:lnTo>
                  <a:lnTo>
                    <a:pt x="949883" y="127406"/>
                  </a:lnTo>
                  <a:lnTo>
                    <a:pt x="955090" y="129273"/>
                  </a:lnTo>
                  <a:lnTo>
                    <a:pt x="960399" y="130479"/>
                  </a:lnTo>
                  <a:lnTo>
                    <a:pt x="968679" y="131432"/>
                  </a:lnTo>
                  <a:lnTo>
                    <a:pt x="983132" y="132664"/>
                  </a:lnTo>
                  <a:lnTo>
                    <a:pt x="1018679" y="136385"/>
                  </a:lnTo>
                  <a:lnTo>
                    <a:pt x="1027582" y="137414"/>
                  </a:lnTo>
                  <a:lnTo>
                    <a:pt x="1039787" y="139446"/>
                  </a:lnTo>
                  <a:lnTo>
                    <a:pt x="1041488" y="155397"/>
                  </a:lnTo>
                  <a:lnTo>
                    <a:pt x="1043178" y="169646"/>
                  </a:lnTo>
                  <a:lnTo>
                    <a:pt x="1044879" y="178117"/>
                  </a:lnTo>
                  <a:lnTo>
                    <a:pt x="1045895" y="181521"/>
                  </a:lnTo>
                  <a:lnTo>
                    <a:pt x="1043863" y="185242"/>
                  </a:lnTo>
                  <a:lnTo>
                    <a:pt x="1039787" y="186270"/>
                  </a:lnTo>
                  <a:lnTo>
                    <a:pt x="1028928" y="189661"/>
                  </a:lnTo>
                  <a:lnTo>
                    <a:pt x="1011974" y="213067"/>
                  </a:lnTo>
                  <a:lnTo>
                    <a:pt x="1012050" y="228828"/>
                  </a:lnTo>
                  <a:lnTo>
                    <a:pt x="1043495" y="257175"/>
                  </a:lnTo>
                  <a:lnTo>
                    <a:pt x="1066596" y="257543"/>
                  </a:lnTo>
                  <a:lnTo>
                    <a:pt x="1073569" y="256501"/>
                  </a:lnTo>
                  <a:lnTo>
                    <a:pt x="1095743" y="218376"/>
                  </a:lnTo>
                  <a:lnTo>
                    <a:pt x="1095997" y="204736"/>
                  </a:lnTo>
                  <a:lnTo>
                    <a:pt x="1095197" y="201866"/>
                  </a:lnTo>
                  <a:lnTo>
                    <a:pt x="1093812" y="196951"/>
                  </a:lnTo>
                  <a:lnTo>
                    <a:pt x="1087183" y="190957"/>
                  </a:lnTo>
                  <a:lnTo>
                    <a:pt x="1083437" y="188849"/>
                  </a:lnTo>
                  <a:lnTo>
                    <a:pt x="1083437" y="218376"/>
                  </a:lnTo>
                  <a:lnTo>
                    <a:pt x="1083348" y="223507"/>
                  </a:lnTo>
                  <a:lnTo>
                    <a:pt x="1078344" y="227482"/>
                  </a:lnTo>
                  <a:lnTo>
                    <a:pt x="1067269" y="232410"/>
                  </a:lnTo>
                  <a:lnTo>
                    <a:pt x="1058113" y="236143"/>
                  </a:lnTo>
                  <a:lnTo>
                    <a:pt x="1038428" y="234099"/>
                  </a:lnTo>
                  <a:lnTo>
                    <a:pt x="1033348" y="228676"/>
                  </a:lnTo>
                  <a:lnTo>
                    <a:pt x="1028928" y="223926"/>
                  </a:lnTo>
                  <a:lnTo>
                    <a:pt x="1030287" y="217474"/>
                  </a:lnTo>
                  <a:lnTo>
                    <a:pt x="1040472" y="207302"/>
                  </a:lnTo>
                  <a:lnTo>
                    <a:pt x="1044536" y="204241"/>
                  </a:lnTo>
                  <a:lnTo>
                    <a:pt x="1049629" y="201866"/>
                  </a:lnTo>
                  <a:lnTo>
                    <a:pt x="1056068" y="202552"/>
                  </a:lnTo>
                  <a:lnTo>
                    <a:pt x="1061161" y="202552"/>
                  </a:lnTo>
                  <a:lnTo>
                    <a:pt x="1070660" y="203225"/>
                  </a:lnTo>
                  <a:lnTo>
                    <a:pt x="1077112" y="205600"/>
                  </a:lnTo>
                  <a:lnTo>
                    <a:pt x="1079817" y="210019"/>
                  </a:lnTo>
                  <a:lnTo>
                    <a:pt x="1083437" y="218376"/>
                  </a:lnTo>
                  <a:lnTo>
                    <a:pt x="1083437" y="188849"/>
                  </a:lnTo>
                  <a:lnTo>
                    <a:pt x="1074051" y="183553"/>
                  </a:lnTo>
                  <a:lnTo>
                    <a:pt x="1068285" y="181178"/>
                  </a:lnTo>
                  <a:lnTo>
                    <a:pt x="1064895" y="177101"/>
                  </a:lnTo>
                  <a:lnTo>
                    <a:pt x="1063193" y="170992"/>
                  </a:lnTo>
                  <a:lnTo>
                    <a:pt x="1062177" y="145554"/>
                  </a:lnTo>
                  <a:lnTo>
                    <a:pt x="1062177" y="139788"/>
                  </a:lnTo>
                  <a:lnTo>
                    <a:pt x="1069301" y="137414"/>
                  </a:lnTo>
                  <a:lnTo>
                    <a:pt x="1080503" y="137071"/>
                  </a:lnTo>
                  <a:lnTo>
                    <a:pt x="1091222" y="136423"/>
                  </a:lnTo>
                  <a:lnTo>
                    <a:pt x="1097546" y="135750"/>
                  </a:lnTo>
                  <a:lnTo>
                    <a:pt x="1101966" y="134632"/>
                  </a:lnTo>
                  <a:lnTo>
                    <a:pt x="1106957" y="132664"/>
                  </a:lnTo>
                  <a:lnTo>
                    <a:pt x="1115034" y="129298"/>
                  </a:lnTo>
                  <a:lnTo>
                    <a:pt x="1115110" y="117729"/>
                  </a:lnTo>
                  <a:close/>
                </a:path>
                <a:path w="2263140" h="257810">
                  <a:moveTo>
                    <a:pt x="1296187" y="238391"/>
                  </a:moveTo>
                  <a:lnTo>
                    <a:pt x="1289824" y="197802"/>
                  </a:lnTo>
                  <a:lnTo>
                    <a:pt x="1285481" y="183476"/>
                  </a:lnTo>
                  <a:lnTo>
                    <a:pt x="1281684" y="176085"/>
                  </a:lnTo>
                  <a:lnTo>
                    <a:pt x="1275575" y="169646"/>
                  </a:lnTo>
                  <a:lnTo>
                    <a:pt x="1267853" y="161925"/>
                  </a:lnTo>
                  <a:lnTo>
                    <a:pt x="1264716" y="158788"/>
                  </a:lnTo>
                  <a:lnTo>
                    <a:pt x="1254201" y="158788"/>
                  </a:lnTo>
                  <a:lnTo>
                    <a:pt x="1250124" y="156413"/>
                  </a:lnTo>
                  <a:lnTo>
                    <a:pt x="1247749" y="149961"/>
                  </a:lnTo>
                  <a:lnTo>
                    <a:pt x="1246733" y="139446"/>
                  </a:lnTo>
                  <a:lnTo>
                    <a:pt x="1246733" y="115697"/>
                  </a:lnTo>
                  <a:lnTo>
                    <a:pt x="1267091" y="115697"/>
                  </a:lnTo>
                  <a:lnTo>
                    <a:pt x="1281684" y="110604"/>
                  </a:lnTo>
                  <a:lnTo>
                    <a:pt x="1284732" y="106197"/>
                  </a:lnTo>
                  <a:lnTo>
                    <a:pt x="1286090" y="103136"/>
                  </a:lnTo>
                  <a:lnTo>
                    <a:pt x="1279474" y="89916"/>
                  </a:lnTo>
                  <a:lnTo>
                    <a:pt x="1279309" y="89573"/>
                  </a:lnTo>
                  <a:lnTo>
                    <a:pt x="1274559" y="87198"/>
                  </a:lnTo>
                  <a:lnTo>
                    <a:pt x="1267091" y="88557"/>
                  </a:lnTo>
                  <a:lnTo>
                    <a:pt x="1258951" y="89916"/>
                  </a:lnTo>
                  <a:lnTo>
                    <a:pt x="1255560" y="87541"/>
                  </a:lnTo>
                  <a:lnTo>
                    <a:pt x="1254544" y="79387"/>
                  </a:lnTo>
                  <a:lnTo>
                    <a:pt x="1253363" y="73050"/>
                  </a:lnTo>
                  <a:lnTo>
                    <a:pt x="1252753" y="68110"/>
                  </a:lnTo>
                  <a:lnTo>
                    <a:pt x="1252537" y="62026"/>
                  </a:lnTo>
                  <a:lnTo>
                    <a:pt x="1252499" y="33934"/>
                  </a:lnTo>
                  <a:lnTo>
                    <a:pt x="1246568" y="28498"/>
                  </a:lnTo>
                  <a:lnTo>
                    <a:pt x="1242822" y="25361"/>
                  </a:lnTo>
                  <a:lnTo>
                    <a:pt x="1238872" y="23710"/>
                  </a:lnTo>
                  <a:lnTo>
                    <a:pt x="1232281" y="23012"/>
                  </a:lnTo>
                  <a:lnTo>
                    <a:pt x="1220609" y="22733"/>
                  </a:lnTo>
                  <a:lnTo>
                    <a:pt x="1206271" y="22745"/>
                  </a:lnTo>
                  <a:lnTo>
                    <a:pt x="1197419" y="22860"/>
                  </a:lnTo>
                  <a:lnTo>
                    <a:pt x="1190421" y="23164"/>
                  </a:lnTo>
                  <a:lnTo>
                    <a:pt x="1181595" y="23749"/>
                  </a:lnTo>
                  <a:lnTo>
                    <a:pt x="1171079" y="24091"/>
                  </a:lnTo>
                  <a:lnTo>
                    <a:pt x="1164640" y="26466"/>
                  </a:lnTo>
                  <a:lnTo>
                    <a:pt x="1153096" y="30873"/>
                  </a:lnTo>
                  <a:lnTo>
                    <a:pt x="1162265" y="37325"/>
                  </a:lnTo>
                  <a:lnTo>
                    <a:pt x="1166329" y="40373"/>
                  </a:lnTo>
                  <a:lnTo>
                    <a:pt x="1179093" y="41452"/>
                  </a:lnTo>
                  <a:lnTo>
                    <a:pt x="1184478" y="41643"/>
                  </a:lnTo>
                  <a:lnTo>
                    <a:pt x="1232154" y="41732"/>
                  </a:lnTo>
                  <a:lnTo>
                    <a:pt x="1232154" y="91948"/>
                  </a:lnTo>
                  <a:lnTo>
                    <a:pt x="1169695" y="94665"/>
                  </a:lnTo>
                  <a:lnTo>
                    <a:pt x="1132065" y="100431"/>
                  </a:lnTo>
                  <a:lnTo>
                    <a:pt x="1132065" y="110261"/>
                  </a:lnTo>
                  <a:lnTo>
                    <a:pt x="1226718" y="119430"/>
                  </a:lnTo>
                  <a:lnTo>
                    <a:pt x="1226718" y="153695"/>
                  </a:lnTo>
                  <a:lnTo>
                    <a:pt x="1224686" y="158788"/>
                  </a:lnTo>
                  <a:lnTo>
                    <a:pt x="1217904" y="160147"/>
                  </a:lnTo>
                  <a:lnTo>
                    <a:pt x="1212316" y="161480"/>
                  </a:lnTo>
                  <a:lnTo>
                    <a:pt x="1207592" y="161925"/>
                  </a:lnTo>
                  <a:lnTo>
                    <a:pt x="1201153" y="161480"/>
                  </a:lnTo>
                  <a:lnTo>
                    <a:pt x="1190421" y="160147"/>
                  </a:lnTo>
                  <a:lnTo>
                    <a:pt x="1173454" y="158788"/>
                  </a:lnTo>
                  <a:lnTo>
                    <a:pt x="1160564" y="162179"/>
                  </a:lnTo>
                  <a:lnTo>
                    <a:pt x="1160564" y="174726"/>
                  </a:lnTo>
                  <a:lnTo>
                    <a:pt x="1168704" y="181178"/>
                  </a:lnTo>
                  <a:lnTo>
                    <a:pt x="1181595" y="184912"/>
                  </a:lnTo>
                  <a:lnTo>
                    <a:pt x="1189621" y="186651"/>
                  </a:lnTo>
                  <a:lnTo>
                    <a:pt x="1196187" y="187363"/>
                  </a:lnTo>
                  <a:lnTo>
                    <a:pt x="1204785" y="187198"/>
                  </a:lnTo>
                  <a:lnTo>
                    <a:pt x="1218920" y="186270"/>
                  </a:lnTo>
                  <a:lnTo>
                    <a:pt x="1233373" y="184505"/>
                  </a:lnTo>
                  <a:lnTo>
                    <a:pt x="1241729" y="183654"/>
                  </a:lnTo>
                  <a:lnTo>
                    <a:pt x="1266761" y="201409"/>
                  </a:lnTo>
                  <a:lnTo>
                    <a:pt x="1266418" y="214426"/>
                  </a:lnTo>
                  <a:lnTo>
                    <a:pt x="1266075" y="230035"/>
                  </a:lnTo>
                  <a:lnTo>
                    <a:pt x="1268107" y="239191"/>
                  </a:lnTo>
                  <a:lnTo>
                    <a:pt x="1272527" y="242252"/>
                  </a:lnTo>
                  <a:lnTo>
                    <a:pt x="1280668" y="249034"/>
                  </a:lnTo>
                  <a:lnTo>
                    <a:pt x="1285748" y="247675"/>
                  </a:lnTo>
                  <a:lnTo>
                    <a:pt x="1293253" y="244602"/>
                  </a:lnTo>
                  <a:lnTo>
                    <a:pt x="1296187" y="238391"/>
                  </a:lnTo>
                  <a:close/>
                </a:path>
                <a:path w="2263140" h="257810">
                  <a:moveTo>
                    <a:pt x="1482166" y="194957"/>
                  </a:moveTo>
                  <a:lnTo>
                    <a:pt x="1481518" y="183984"/>
                  </a:lnTo>
                  <a:lnTo>
                    <a:pt x="1480146" y="163868"/>
                  </a:lnTo>
                  <a:lnTo>
                    <a:pt x="1479804" y="159804"/>
                  </a:lnTo>
                  <a:lnTo>
                    <a:pt x="1479804" y="157429"/>
                  </a:lnTo>
                  <a:lnTo>
                    <a:pt x="1478534" y="140804"/>
                  </a:lnTo>
                  <a:lnTo>
                    <a:pt x="1477124" y="122148"/>
                  </a:lnTo>
                  <a:lnTo>
                    <a:pt x="1476082" y="108229"/>
                  </a:lnTo>
                  <a:lnTo>
                    <a:pt x="1473022" y="85496"/>
                  </a:lnTo>
                  <a:lnTo>
                    <a:pt x="1470990" y="73964"/>
                  </a:lnTo>
                  <a:lnTo>
                    <a:pt x="1466913" y="66167"/>
                  </a:lnTo>
                  <a:lnTo>
                    <a:pt x="1462849" y="64122"/>
                  </a:lnTo>
                  <a:lnTo>
                    <a:pt x="1455381" y="64122"/>
                  </a:lnTo>
                  <a:lnTo>
                    <a:pt x="1454023" y="72948"/>
                  </a:lnTo>
                  <a:lnTo>
                    <a:pt x="1454023" y="122148"/>
                  </a:lnTo>
                  <a:lnTo>
                    <a:pt x="1438757" y="120446"/>
                  </a:lnTo>
                  <a:lnTo>
                    <a:pt x="1432509" y="119849"/>
                  </a:lnTo>
                  <a:lnTo>
                    <a:pt x="1426883" y="119468"/>
                  </a:lnTo>
                  <a:lnTo>
                    <a:pt x="1404835" y="118745"/>
                  </a:lnTo>
                  <a:lnTo>
                    <a:pt x="1391259" y="118745"/>
                  </a:lnTo>
                  <a:lnTo>
                    <a:pt x="1385150" y="116039"/>
                  </a:lnTo>
                  <a:lnTo>
                    <a:pt x="1381150" y="107556"/>
                  </a:lnTo>
                  <a:lnTo>
                    <a:pt x="1377353" y="99415"/>
                  </a:lnTo>
                  <a:lnTo>
                    <a:pt x="1369212" y="94399"/>
                  </a:lnTo>
                  <a:lnTo>
                    <a:pt x="1369212" y="116713"/>
                  </a:lnTo>
                  <a:lnTo>
                    <a:pt x="1369212" y="147586"/>
                  </a:lnTo>
                  <a:lnTo>
                    <a:pt x="1361401" y="152679"/>
                  </a:lnTo>
                  <a:lnTo>
                    <a:pt x="1337995" y="144538"/>
                  </a:lnTo>
                  <a:lnTo>
                    <a:pt x="1334262" y="139788"/>
                  </a:lnTo>
                  <a:lnTo>
                    <a:pt x="1327480" y="130619"/>
                  </a:lnTo>
                  <a:lnTo>
                    <a:pt x="1340027" y="107556"/>
                  </a:lnTo>
                  <a:lnTo>
                    <a:pt x="1361071" y="107556"/>
                  </a:lnTo>
                  <a:lnTo>
                    <a:pt x="1365135" y="111620"/>
                  </a:lnTo>
                  <a:lnTo>
                    <a:pt x="1369212" y="116713"/>
                  </a:lnTo>
                  <a:lnTo>
                    <a:pt x="1369212" y="94399"/>
                  </a:lnTo>
                  <a:lnTo>
                    <a:pt x="1356995" y="86855"/>
                  </a:lnTo>
                  <a:lnTo>
                    <a:pt x="1346479" y="87871"/>
                  </a:lnTo>
                  <a:lnTo>
                    <a:pt x="1338072" y="89471"/>
                  </a:lnTo>
                  <a:lnTo>
                    <a:pt x="1311871" y="119443"/>
                  </a:lnTo>
                  <a:lnTo>
                    <a:pt x="1310513" y="141820"/>
                  </a:lnTo>
                  <a:lnTo>
                    <a:pt x="1316964" y="152679"/>
                  </a:lnTo>
                  <a:lnTo>
                    <a:pt x="1329182" y="162521"/>
                  </a:lnTo>
                  <a:lnTo>
                    <a:pt x="1337322" y="166585"/>
                  </a:lnTo>
                  <a:lnTo>
                    <a:pt x="1361147" y="177050"/>
                  </a:lnTo>
                  <a:lnTo>
                    <a:pt x="1373962" y="179019"/>
                  </a:lnTo>
                  <a:lnTo>
                    <a:pt x="1380159" y="171119"/>
                  </a:lnTo>
                  <a:lnTo>
                    <a:pt x="1383995" y="152679"/>
                  </a:lnTo>
                  <a:lnTo>
                    <a:pt x="1384134" y="151993"/>
                  </a:lnTo>
                  <a:lnTo>
                    <a:pt x="1385836" y="141820"/>
                  </a:lnTo>
                  <a:lnTo>
                    <a:pt x="1441513" y="141732"/>
                  </a:lnTo>
                  <a:lnTo>
                    <a:pt x="1445818" y="141528"/>
                  </a:lnTo>
                  <a:lnTo>
                    <a:pt x="1448257" y="141147"/>
                  </a:lnTo>
                  <a:lnTo>
                    <a:pt x="1449616" y="140804"/>
                  </a:lnTo>
                  <a:lnTo>
                    <a:pt x="1450975" y="143179"/>
                  </a:lnTo>
                  <a:lnTo>
                    <a:pt x="1451991" y="150977"/>
                  </a:lnTo>
                  <a:lnTo>
                    <a:pt x="1453007" y="163868"/>
                  </a:lnTo>
                  <a:lnTo>
                    <a:pt x="1453756" y="190017"/>
                  </a:lnTo>
                  <a:lnTo>
                    <a:pt x="1454073" y="198094"/>
                  </a:lnTo>
                  <a:lnTo>
                    <a:pt x="1454442" y="202552"/>
                  </a:lnTo>
                  <a:lnTo>
                    <a:pt x="1455039" y="206286"/>
                  </a:lnTo>
                  <a:lnTo>
                    <a:pt x="1456055" y="212051"/>
                  </a:lnTo>
                  <a:lnTo>
                    <a:pt x="1465897" y="218160"/>
                  </a:lnTo>
                  <a:lnTo>
                    <a:pt x="1470304" y="218160"/>
                  </a:lnTo>
                  <a:lnTo>
                    <a:pt x="1475397" y="214769"/>
                  </a:lnTo>
                  <a:lnTo>
                    <a:pt x="1475740" y="214769"/>
                  </a:lnTo>
                  <a:lnTo>
                    <a:pt x="1476082" y="214426"/>
                  </a:lnTo>
                  <a:lnTo>
                    <a:pt x="1481505" y="211366"/>
                  </a:lnTo>
                  <a:lnTo>
                    <a:pt x="1482013" y="204927"/>
                  </a:lnTo>
                  <a:lnTo>
                    <a:pt x="1482153" y="202552"/>
                  </a:lnTo>
                  <a:lnTo>
                    <a:pt x="1482166" y="194957"/>
                  </a:lnTo>
                  <a:close/>
                </a:path>
                <a:path w="2263140" h="257810">
                  <a:moveTo>
                    <a:pt x="1697177" y="173367"/>
                  </a:moveTo>
                  <a:lnTo>
                    <a:pt x="1694307" y="137414"/>
                  </a:lnTo>
                  <a:lnTo>
                    <a:pt x="1692427" y="122148"/>
                  </a:lnTo>
                  <a:lnTo>
                    <a:pt x="1687093" y="82575"/>
                  </a:lnTo>
                  <a:lnTo>
                    <a:pt x="1682254" y="63792"/>
                  </a:lnTo>
                  <a:lnTo>
                    <a:pt x="1678178" y="65481"/>
                  </a:lnTo>
                  <a:lnTo>
                    <a:pt x="1674456" y="66929"/>
                  </a:lnTo>
                  <a:lnTo>
                    <a:pt x="1674456" y="146227"/>
                  </a:lnTo>
                  <a:lnTo>
                    <a:pt x="1674456" y="168960"/>
                  </a:lnTo>
                  <a:lnTo>
                    <a:pt x="1672082" y="172694"/>
                  </a:lnTo>
                  <a:lnTo>
                    <a:pt x="1663928" y="174053"/>
                  </a:lnTo>
                  <a:lnTo>
                    <a:pt x="1651381" y="176428"/>
                  </a:lnTo>
                  <a:lnTo>
                    <a:pt x="1631708" y="175742"/>
                  </a:lnTo>
                  <a:lnTo>
                    <a:pt x="1629664" y="173037"/>
                  </a:lnTo>
                  <a:lnTo>
                    <a:pt x="1627974" y="168617"/>
                  </a:lnTo>
                  <a:lnTo>
                    <a:pt x="1627289" y="153352"/>
                  </a:lnTo>
                  <a:lnTo>
                    <a:pt x="1626958" y="137414"/>
                  </a:lnTo>
                  <a:lnTo>
                    <a:pt x="1648333" y="138430"/>
                  </a:lnTo>
                  <a:lnTo>
                    <a:pt x="1670380" y="139788"/>
                  </a:lnTo>
                  <a:lnTo>
                    <a:pt x="1672412" y="142836"/>
                  </a:lnTo>
                  <a:lnTo>
                    <a:pt x="1674456" y="146227"/>
                  </a:lnTo>
                  <a:lnTo>
                    <a:pt x="1674456" y="66929"/>
                  </a:lnTo>
                  <a:lnTo>
                    <a:pt x="1673771" y="67183"/>
                  </a:lnTo>
                  <a:lnTo>
                    <a:pt x="1671396" y="67183"/>
                  </a:lnTo>
                  <a:lnTo>
                    <a:pt x="1669643" y="67576"/>
                  </a:lnTo>
                  <a:lnTo>
                    <a:pt x="1668907" y="70231"/>
                  </a:lnTo>
                  <a:lnTo>
                    <a:pt x="1668983" y="82575"/>
                  </a:lnTo>
                  <a:lnTo>
                    <a:pt x="1669364" y="92964"/>
                  </a:lnTo>
                  <a:lnTo>
                    <a:pt x="1670037" y="118745"/>
                  </a:lnTo>
                  <a:lnTo>
                    <a:pt x="1625942" y="118745"/>
                  </a:lnTo>
                  <a:lnTo>
                    <a:pt x="1624241" y="107886"/>
                  </a:lnTo>
                  <a:lnTo>
                    <a:pt x="1621510" y="89738"/>
                  </a:lnTo>
                  <a:lnTo>
                    <a:pt x="1619656" y="78905"/>
                  </a:lnTo>
                  <a:lnTo>
                    <a:pt x="1618132" y="72847"/>
                  </a:lnTo>
                  <a:lnTo>
                    <a:pt x="1616189" y="67576"/>
                  </a:lnTo>
                  <a:lnTo>
                    <a:pt x="1612709" y="58699"/>
                  </a:lnTo>
                  <a:lnTo>
                    <a:pt x="1601851" y="58699"/>
                  </a:lnTo>
                  <a:lnTo>
                    <a:pt x="1600492" y="63106"/>
                  </a:lnTo>
                  <a:lnTo>
                    <a:pt x="1601508" y="72263"/>
                  </a:lnTo>
                  <a:lnTo>
                    <a:pt x="1602320" y="80975"/>
                  </a:lnTo>
                  <a:lnTo>
                    <a:pt x="1602841" y="89319"/>
                  </a:lnTo>
                  <a:lnTo>
                    <a:pt x="1603413" y="103847"/>
                  </a:lnTo>
                  <a:lnTo>
                    <a:pt x="1604225" y="128587"/>
                  </a:lnTo>
                  <a:lnTo>
                    <a:pt x="1604657" y="147650"/>
                  </a:lnTo>
                  <a:lnTo>
                    <a:pt x="1605153" y="158915"/>
                  </a:lnTo>
                  <a:lnTo>
                    <a:pt x="1616443" y="195427"/>
                  </a:lnTo>
                  <a:lnTo>
                    <a:pt x="1631683" y="199288"/>
                  </a:lnTo>
                  <a:lnTo>
                    <a:pt x="1659940" y="198894"/>
                  </a:lnTo>
                  <a:lnTo>
                    <a:pt x="1693443" y="180492"/>
                  </a:lnTo>
                  <a:lnTo>
                    <a:pt x="1695577" y="176428"/>
                  </a:lnTo>
                  <a:lnTo>
                    <a:pt x="1697177" y="173367"/>
                  </a:lnTo>
                  <a:close/>
                </a:path>
                <a:path w="2263140" h="257810">
                  <a:moveTo>
                    <a:pt x="1804047" y="210693"/>
                  </a:moveTo>
                  <a:lnTo>
                    <a:pt x="1800999" y="181178"/>
                  </a:lnTo>
                  <a:lnTo>
                    <a:pt x="1800110" y="174371"/>
                  </a:lnTo>
                  <a:lnTo>
                    <a:pt x="1799031" y="165227"/>
                  </a:lnTo>
                  <a:lnTo>
                    <a:pt x="1796402" y="141478"/>
                  </a:lnTo>
                  <a:lnTo>
                    <a:pt x="1794230" y="121805"/>
                  </a:lnTo>
                  <a:lnTo>
                    <a:pt x="1793189" y="112306"/>
                  </a:lnTo>
                  <a:lnTo>
                    <a:pt x="1791398" y="93764"/>
                  </a:lnTo>
                  <a:lnTo>
                    <a:pt x="1790141" y="82931"/>
                  </a:lnTo>
                  <a:lnTo>
                    <a:pt x="1788896" y="76644"/>
                  </a:lnTo>
                  <a:lnTo>
                    <a:pt x="1787080" y="70739"/>
                  </a:lnTo>
                  <a:lnTo>
                    <a:pt x="1784032" y="61417"/>
                  </a:lnTo>
                  <a:lnTo>
                    <a:pt x="1773859" y="61417"/>
                  </a:lnTo>
                  <a:lnTo>
                    <a:pt x="1772158" y="66167"/>
                  </a:lnTo>
                  <a:lnTo>
                    <a:pt x="1771942" y="71589"/>
                  </a:lnTo>
                  <a:lnTo>
                    <a:pt x="1771954" y="98450"/>
                  </a:lnTo>
                  <a:lnTo>
                    <a:pt x="1772158" y="103479"/>
                  </a:lnTo>
                  <a:lnTo>
                    <a:pt x="1772500" y="118414"/>
                  </a:lnTo>
                  <a:lnTo>
                    <a:pt x="1769440" y="119773"/>
                  </a:lnTo>
                  <a:lnTo>
                    <a:pt x="1767408" y="121805"/>
                  </a:lnTo>
                  <a:lnTo>
                    <a:pt x="1751126" y="119773"/>
                  </a:lnTo>
                  <a:lnTo>
                    <a:pt x="1735861" y="118071"/>
                  </a:lnTo>
                  <a:lnTo>
                    <a:pt x="1735175" y="104165"/>
                  </a:lnTo>
                  <a:lnTo>
                    <a:pt x="1734502" y="96012"/>
                  </a:lnTo>
                  <a:lnTo>
                    <a:pt x="1717878" y="64465"/>
                  </a:lnTo>
                  <a:lnTo>
                    <a:pt x="1715820" y="68567"/>
                  </a:lnTo>
                  <a:lnTo>
                    <a:pt x="1715160" y="74637"/>
                  </a:lnTo>
                  <a:lnTo>
                    <a:pt x="1715096" y="76644"/>
                  </a:lnTo>
                  <a:lnTo>
                    <a:pt x="1714855" y="90208"/>
                  </a:lnTo>
                  <a:lnTo>
                    <a:pt x="1714957" y="165227"/>
                  </a:lnTo>
                  <a:lnTo>
                    <a:pt x="1724660" y="190334"/>
                  </a:lnTo>
                  <a:lnTo>
                    <a:pt x="1730425" y="194068"/>
                  </a:lnTo>
                  <a:lnTo>
                    <a:pt x="1737207" y="190677"/>
                  </a:lnTo>
                  <a:lnTo>
                    <a:pt x="1740611" y="177787"/>
                  </a:lnTo>
                  <a:lnTo>
                    <a:pt x="1740954" y="164934"/>
                  </a:lnTo>
                  <a:lnTo>
                    <a:pt x="1741957" y="142836"/>
                  </a:lnTo>
                  <a:lnTo>
                    <a:pt x="1772158" y="141478"/>
                  </a:lnTo>
                  <a:lnTo>
                    <a:pt x="1772475" y="151345"/>
                  </a:lnTo>
                  <a:lnTo>
                    <a:pt x="1772932" y="182956"/>
                  </a:lnTo>
                  <a:lnTo>
                    <a:pt x="1773466" y="199923"/>
                  </a:lnTo>
                  <a:lnTo>
                    <a:pt x="1774456" y="208864"/>
                  </a:lnTo>
                  <a:lnTo>
                    <a:pt x="1776222" y="215785"/>
                  </a:lnTo>
                  <a:lnTo>
                    <a:pt x="1778266" y="222910"/>
                  </a:lnTo>
                  <a:lnTo>
                    <a:pt x="1790471" y="223926"/>
                  </a:lnTo>
                  <a:lnTo>
                    <a:pt x="1796580" y="217817"/>
                  </a:lnTo>
                  <a:lnTo>
                    <a:pt x="1804047" y="210693"/>
                  </a:lnTo>
                  <a:close/>
                </a:path>
                <a:path w="2263140" h="257810">
                  <a:moveTo>
                    <a:pt x="1959648" y="51612"/>
                  </a:moveTo>
                  <a:lnTo>
                    <a:pt x="1947214" y="28727"/>
                  </a:lnTo>
                  <a:lnTo>
                    <a:pt x="1947214" y="55638"/>
                  </a:lnTo>
                  <a:lnTo>
                    <a:pt x="1941106" y="71932"/>
                  </a:lnTo>
                  <a:lnTo>
                    <a:pt x="1934324" y="76682"/>
                  </a:lnTo>
                  <a:lnTo>
                    <a:pt x="1929574" y="79730"/>
                  </a:lnTo>
                  <a:lnTo>
                    <a:pt x="1924824" y="80746"/>
                  </a:lnTo>
                  <a:lnTo>
                    <a:pt x="1920417" y="78714"/>
                  </a:lnTo>
                  <a:lnTo>
                    <a:pt x="1913966" y="74980"/>
                  </a:lnTo>
                  <a:lnTo>
                    <a:pt x="1909216" y="67856"/>
                  </a:lnTo>
                  <a:lnTo>
                    <a:pt x="1909229" y="60223"/>
                  </a:lnTo>
                  <a:lnTo>
                    <a:pt x="1909559" y="49415"/>
                  </a:lnTo>
                  <a:lnTo>
                    <a:pt x="1911972" y="43764"/>
                  </a:lnTo>
                  <a:lnTo>
                    <a:pt x="1918525" y="41694"/>
                  </a:lnTo>
                  <a:lnTo>
                    <a:pt x="1931263" y="41389"/>
                  </a:lnTo>
                  <a:lnTo>
                    <a:pt x="1939417" y="41389"/>
                  </a:lnTo>
                  <a:lnTo>
                    <a:pt x="1944166" y="43764"/>
                  </a:lnTo>
                  <a:lnTo>
                    <a:pt x="1945513" y="48514"/>
                  </a:lnTo>
                  <a:lnTo>
                    <a:pt x="1947214" y="55638"/>
                  </a:lnTo>
                  <a:lnTo>
                    <a:pt x="1947214" y="28727"/>
                  </a:lnTo>
                  <a:lnTo>
                    <a:pt x="1945513" y="27139"/>
                  </a:lnTo>
                  <a:lnTo>
                    <a:pt x="1936356" y="24091"/>
                  </a:lnTo>
                  <a:lnTo>
                    <a:pt x="1918042" y="24091"/>
                  </a:lnTo>
                  <a:lnTo>
                    <a:pt x="1892325" y="60388"/>
                  </a:lnTo>
                  <a:lnTo>
                    <a:pt x="1892249" y="77012"/>
                  </a:lnTo>
                  <a:lnTo>
                    <a:pt x="1904123" y="92290"/>
                  </a:lnTo>
                  <a:lnTo>
                    <a:pt x="1920748" y="98729"/>
                  </a:lnTo>
                  <a:lnTo>
                    <a:pt x="1941791" y="94996"/>
                  </a:lnTo>
                  <a:lnTo>
                    <a:pt x="1950262" y="87871"/>
                  </a:lnTo>
                  <a:lnTo>
                    <a:pt x="1955761" y="82677"/>
                  </a:lnTo>
                  <a:lnTo>
                    <a:pt x="1956930" y="80746"/>
                  </a:lnTo>
                  <a:lnTo>
                    <a:pt x="1958581" y="78054"/>
                  </a:lnTo>
                  <a:lnTo>
                    <a:pt x="1959546" y="71932"/>
                  </a:lnTo>
                  <a:lnTo>
                    <a:pt x="1959648" y="51612"/>
                  </a:lnTo>
                  <a:close/>
                </a:path>
                <a:path w="2263140" h="257810">
                  <a:moveTo>
                    <a:pt x="2009635" y="140462"/>
                  </a:moveTo>
                  <a:lnTo>
                    <a:pt x="2001151" y="130289"/>
                  </a:lnTo>
                  <a:lnTo>
                    <a:pt x="1998776" y="130962"/>
                  </a:lnTo>
                  <a:lnTo>
                    <a:pt x="1995728" y="130962"/>
                  </a:lnTo>
                  <a:lnTo>
                    <a:pt x="1991321" y="131648"/>
                  </a:lnTo>
                  <a:lnTo>
                    <a:pt x="1986572" y="131978"/>
                  </a:lnTo>
                  <a:lnTo>
                    <a:pt x="1979447" y="132664"/>
                  </a:lnTo>
                  <a:lnTo>
                    <a:pt x="1929168" y="135483"/>
                  </a:lnTo>
                  <a:lnTo>
                    <a:pt x="1851748" y="135953"/>
                  </a:lnTo>
                  <a:lnTo>
                    <a:pt x="1831784" y="136398"/>
                  </a:lnTo>
                  <a:lnTo>
                    <a:pt x="1823910" y="137337"/>
                  </a:lnTo>
                  <a:lnTo>
                    <a:pt x="1821688" y="139103"/>
                  </a:lnTo>
                  <a:lnTo>
                    <a:pt x="1820329" y="142163"/>
                  </a:lnTo>
                  <a:lnTo>
                    <a:pt x="1821345" y="146913"/>
                  </a:lnTo>
                  <a:lnTo>
                    <a:pt x="1824494" y="153035"/>
                  </a:lnTo>
                  <a:lnTo>
                    <a:pt x="1832546" y="156489"/>
                  </a:lnTo>
                  <a:lnTo>
                    <a:pt x="1851787" y="158546"/>
                  </a:lnTo>
                  <a:lnTo>
                    <a:pt x="1923808" y="162521"/>
                  </a:lnTo>
                  <a:lnTo>
                    <a:pt x="1923834" y="185496"/>
                  </a:lnTo>
                  <a:lnTo>
                    <a:pt x="1926234" y="225869"/>
                  </a:lnTo>
                  <a:lnTo>
                    <a:pt x="1929231" y="241909"/>
                  </a:lnTo>
                  <a:lnTo>
                    <a:pt x="1946198" y="241223"/>
                  </a:lnTo>
                  <a:lnTo>
                    <a:pt x="1949932" y="237159"/>
                  </a:lnTo>
                  <a:lnTo>
                    <a:pt x="1951964" y="235115"/>
                  </a:lnTo>
                  <a:lnTo>
                    <a:pt x="1947887" y="197116"/>
                  </a:lnTo>
                  <a:lnTo>
                    <a:pt x="1946871" y="190334"/>
                  </a:lnTo>
                  <a:lnTo>
                    <a:pt x="1945855" y="182867"/>
                  </a:lnTo>
                  <a:lnTo>
                    <a:pt x="1944839" y="177101"/>
                  </a:lnTo>
                  <a:lnTo>
                    <a:pt x="1944497" y="168287"/>
                  </a:lnTo>
                  <a:lnTo>
                    <a:pt x="1944497" y="165227"/>
                  </a:lnTo>
                  <a:lnTo>
                    <a:pt x="1946198" y="160820"/>
                  </a:lnTo>
                  <a:lnTo>
                    <a:pt x="1953323" y="159118"/>
                  </a:lnTo>
                  <a:lnTo>
                    <a:pt x="1968246" y="159118"/>
                  </a:lnTo>
                  <a:lnTo>
                    <a:pt x="1992172" y="158508"/>
                  </a:lnTo>
                  <a:lnTo>
                    <a:pt x="2004466" y="156794"/>
                  </a:lnTo>
                  <a:lnTo>
                    <a:pt x="2008987" y="152590"/>
                  </a:lnTo>
                  <a:lnTo>
                    <a:pt x="2009635" y="144538"/>
                  </a:lnTo>
                  <a:lnTo>
                    <a:pt x="2009635" y="140462"/>
                  </a:lnTo>
                  <a:close/>
                </a:path>
                <a:path w="2263140" h="257810">
                  <a:moveTo>
                    <a:pt x="2130590" y="195770"/>
                  </a:moveTo>
                  <a:lnTo>
                    <a:pt x="2130171" y="175031"/>
                  </a:lnTo>
                  <a:lnTo>
                    <a:pt x="2127021" y="135712"/>
                  </a:lnTo>
                  <a:lnTo>
                    <a:pt x="2125395" y="113220"/>
                  </a:lnTo>
                  <a:lnTo>
                    <a:pt x="2124443" y="103136"/>
                  </a:lnTo>
                  <a:lnTo>
                    <a:pt x="2124227" y="100850"/>
                  </a:lnTo>
                  <a:lnTo>
                    <a:pt x="2122919" y="94208"/>
                  </a:lnTo>
                  <a:lnTo>
                    <a:pt x="2071281" y="81407"/>
                  </a:lnTo>
                  <a:lnTo>
                    <a:pt x="2061845" y="81216"/>
                  </a:lnTo>
                  <a:lnTo>
                    <a:pt x="2054885" y="80708"/>
                  </a:lnTo>
                  <a:lnTo>
                    <a:pt x="2046617" y="79730"/>
                  </a:lnTo>
                  <a:lnTo>
                    <a:pt x="2036445" y="78371"/>
                  </a:lnTo>
                  <a:lnTo>
                    <a:pt x="2031733" y="81407"/>
                  </a:lnTo>
                  <a:lnTo>
                    <a:pt x="2026602" y="84480"/>
                  </a:lnTo>
                  <a:lnTo>
                    <a:pt x="2026602" y="95681"/>
                  </a:lnTo>
                  <a:lnTo>
                    <a:pt x="2033041" y="99072"/>
                  </a:lnTo>
                  <a:lnTo>
                    <a:pt x="2046617" y="101104"/>
                  </a:lnTo>
                  <a:lnTo>
                    <a:pt x="2058479" y="103251"/>
                  </a:lnTo>
                  <a:lnTo>
                    <a:pt x="2066417" y="104241"/>
                  </a:lnTo>
                  <a:lnTo>
                    <a:pt x="2074049" y="104355"/>
                  </a:lnTo>
                  <a:lnTo>
                    <a:pt x="2084959" y="103822"/>
                  </a:lnTo>
                  <a:lnTo>
                    <a:pt x="2102599" y="103136"/>
                  </a:lnTo>
                  <a:lnTo>
                    <a:pt x="2102599" y="203225"/>
                  </a:lnTo>
                  <a:lnTo>
                    <a:pt x="2110397" y="207302"/>
                  </a:lnTo>
                  <a:lnTo>
                    <a:pt x="2116848" y="211366"/>
                  </a:lnTo>
                  <a:lnTo>
                    <a:pt x="2120912" y="208991"/>
                  </a:lnTo>
                  <a:lnTo>
                    <a:pt x="2127694" y="204800"/>
                  </a:lnTo>
                  <a:lnTo>
                    <a:pt x="2130590" y="195770"/>
                  </a:lnTo>
                  <a:close/>
                </a:path>
                <a:path w="2263140" h="257810">
                  <a:moveTo>
                    <a:pt x="2218956" y="205600"/>
                  </a:moveTo>
                  <a:lnTo>
                    <a:pt x="2216924" y="203911"/>
                  </a:lnTo>
                  <a:lnTo>
                    <a:pt x="2215908" y="203225"/>
                  </a:lnTo>
                  <a:lnTo>
                    <a:pt x="2214029" y="171196"/>
                  </a:lnTo>
                  <a:lnTo>
                    <a:pt x="2213597" y="162179"/>
                  </a:lnTo>
                  <a:lnTo>
                    <a:pt x="2213267" y="151625"/>
                  </a:lnTo>
                  <a:lnTo>
                    <a:pt x="2212860" y="135039"/>
                  </a:lnTo>
                  <a:lnTo>
                    <a:pt x="2212200" y="116306"/>
                  </a:lnTo>
                  <a:lnTo>
                    <a:pt x="2209457" y="70573"/>
                  </a:lnTo>
                  <a:lnTo>
                    <a:pt x="2188426" y="49872"/>
                  </a:lnTo>
                  <a:lnTo>
                    <a:pt x="2188426" y="210693"/>
                  </a:lnTo>
                  <a:lnTo>
                    <a:pt x="2195207" y="216458"/>
                  </a:lnTo>
                  <a:lnTo>
                    <a:pt x="2202332" y="221894"/>
                  </a:lnTo>
                  <a:lnTo>
                    <a:pt x="2209457" y="221894"/>
                  </a:lnTo>
                  <a:lnTo>
                    <a:pt x="2218956" y="205600"/>
                  </a:lnTo>
                  <a:close/>
                </a:path>
                <a:path w="2263140" h="257810">
                  <a:moveTo>
                    <a:pt x="2262238" y="144259"/>
                  </a:moveTo>
                  <a:lnTo>
                    <a:pt x="2261400" y="102374"/>
                  </a:lnTo>
                  <a:lnTo>
                    <a:pt x="2255266" y="60058"/>
                  </a:lnTo>
                  <a:lnTo>
                    <a:pt x="2251189" y="58013"/>
                  </a:lnTo>
                  <a:lnTo>
                    <a:pt x="2246782" y="55638"/>
                  </a:lnTo>
                  <a:lnTo>
                    <a:pt x="2246439" y="55638"/>
                  </a:lnTo>
                  <a:lnTo>
                    <a:pt x="2243391" y="56997"/>
                  </a:lnTo>
                  <a:lnTo>
                    <a:pt x="2236940" y="99072"/>
                  </a:lnTo>
                  <a:lnTo>
                    <a:pt x="2236152" y="121323"/>
                  </a:lnTo>
                  <a:lnTo>
                    <a:pt x="2235670" y="133337"/>
                  </a:lnTo>
                  <a:lnTo>
                    <a:pt x="2235314" y="139242"/>
                  </a:lnTo>
                  <a:lnTo>
                    <a:pt x="2234908" y="143179"/>
                  </a:lnTo>
                  <a:lnTo>
                    <a:pt x="2233892" y="151320"/>
                  </a:lnTo>
                  <a:lnTo>
                    <a:pt x="2241346" y="164553"/>
                  </a:lnTo>
                  <a:lnTo>
                    <a:pt x="2254580" y="168617"/>
                  </a:lnTo>
                  <a:lnTo>
                    <a:pt x="2258999" y="164211"/>
                  </a:lnTo>
                  <a:lnTo>
                    <a:pt x="2261705" y="161836"/>
                  </a:lnTo>
                  <a:lnTo>
                    <a:pt x="2262047" y="157594"/>
                  </a:lnTo>
                  <a:lnTo>
                    <a:pt x="2262238" y="154800"/>
                  </a:lnTo>
                  <a:lnTo>
                    <a:pt x="2262238" y="144259"/>
                  </a:lnTo>
                  <a:close/>
                </a:path>
                <a:path w="2263140" h="257810">
                  <a:moveTo>
                    <a:pt x="2263063" y="232740"/>
                  </a:moveTo>
                  <a:lnTo>
                    <a:pt x="2262390" y="222910"/>
                  </a:lnTo>
                  <a:lnTo>
                    <a:pt x="2259330" y="219519"/>
                  </a:lnTo>
                  <a:lnTo>
                    <a:pt x="2253564" y="214083"/>
                  </a:lnTo>
                  <a:lnTo>
                    <a:pt x="2244407" y="218833"/>
                  </a:lnTo>
                  <a:lnTo>
                    <a:pt x="2241016" y="220535"/>
                  </a:lnTo>
                  <a:lnTo>
                    <a:pt x="2239314" y="223240"/>
                  </a:lnTo>
                  <a:lnTo>
                    <a:pt x="2238972" y="226974"/>
                  </a:lnTo>
                  <a:lnTo>
                    <a:pt x="2237625" y="240550"/>
                  </a:lnTo>
                  <a:lnTo>
                    <a:pt x="2258314" y="240550"/>
                  </a:lnTo>
                  <a:lnTo>
                    <a:pt x="2260689" y="236816"/>
                  </a:lnTo>
                  <a:lnTo>
                    <a:pt x="2263063" y="2327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52761" y="6108249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277513" y="2035"/>
                  </a:move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close/>
                </a:path>
                <a:path w="281305" h="259079">
                  <a:moveTo>
                    <a:pt x="168944" y="162174"/>
                  </a:moveTo>
                  <a:lnTo>
                    <a:pt x="85493" y="162174"/>
                  </a:lnTo>
                  <a:lnTo>
                    <a:pt x="86511" y="161156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26519" y="30386"/>
                  </a:lnTo>
                  <a:lnTo>
                    <a:pt x="231244" y="25469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192" y="3053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43766"/>
                  </a:lnTo>
                  <a:lnTo>
                    <a:pt x="270389" y="54284"/>
                  </a:lnTo>
                  <a:lnTo>
                    <a:pt x="259193" y="66837"/>
                  </a:lnTo>
                  <a:lnTo>
                    <a:pt x="243588" y="85158"/>
                  </a:lnTo>
                  <a:lnTo>
                    <a:pt x="233070" y="97372"/>
                  </a:lnTo>
                  <a:lnTo>
                    <a:pt x="210679" y="120443"/>
                  </a:lnTo>
                  <a:lnTo>
                    <a:pt x="168944" y="162174"/>
                  </a:lnTo>
                  <a:close/>
                </a:path>
                <a:path w="281305" h="259079">
                  <a:moveTo>
                    <a:pt x="65955" y="104497"/>
                  </a:moveTo>
                  <a:lnTo>
                    <a:pt x="9499" y="104497"/>
                  </a:lnTo>
                  <a:lnTo>
                    <a:pt x="11534" y="99747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4959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65955" y="104497"/>
                  </a:lnTo>
                  <a:close/>
                </a:path>
                <a:path w="281305" h="259079">
                  <a:moveTo>
                    <a:pt x="65816" y="258528"/>
                  </a:moveTo>
                  <a:lnTo>
                    <a:pt x="45460" y="258528"/>
                  </a:lnTo>
                  <a:lnTo>
                    <a:pt x="27479" y="248350"/>
                  </a:lnTo>
                  <a:lnTo>
                    <a:pt x="6785" y="210351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088" y="185244"/>
                  </a:lnTo>
                  <a:lnTo>
                    <a:pt x="3731" y="165566"/>
                  </a:lnTo>
                  <a:lnTo>
                    <a:pt x="2305" y="142496"/>
                  </a:lnTo>
                  <a:lnTo>
                    <a:pt x="1017" y="123496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65955" y="104497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168944" y="162174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close/>
                </a:path>
              </a:pathLst>
            </a:custGeom>
            <a:solidFill>
              <a:srgbClr val="FC5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52761" y="6108249"/>
              <a:ext cx="281305" cy="259079"/>
            </a:xfrm>
            <a:custGeom>
              <a:avLst/>
              <a:gdLst/>
              <a:ahLst/>
              <a:cxnLst/>
              <a:rect l="l" t="t" r="r" b="b"/>
              <a:pathLst>
                <a:path w="281305" h="259079">
                  <a:moveTo>
                    <a:pt x="54959" y="258528"/>
                  </a:moveTo>
                  <a:lnTo>
                    <a:pt x="45460" y="258528"/>
                  </a:lnTo>
                  <a:lnTo>
                    <a:pt x="36470" y="253439"/>
                  </a:lnTo>
                  <a:lnTo>
                    <a:pt x="27479" y="248350"/>
                  </a:lnTo>
                  <a:lnTo>
                    <a:pt x="20694" y="241564"/>
                  </a:lnTo>
                  <a:lnTo>
                    <a:pt x="15945" y="236814"/>
                  </a:lnTo>
                  <a:lnTo>
                    <a:pt x="13570" y="234100"/>
                  </a:lnTo>
                  <a:lnTo>
                    <a:pt x="11195" y="231386"/>
                  </a:lnTo>
                  <a:lnTo>
                    <a:pt x="9838" y="227654"/>
                  </a:lnTo>
                  <a:lnTo>
                    <a:pt x="8481" y="223922"/>
                  </a:lnTo>
                  <a:lnTo>
                    <a:pt x="7463" y="216118"/>
                  </a:lnTo>
                  <a:lnTo>
                    <a:pt x="6785" y="210351"/>
                  </a:lnTo>
                  <a:lnTo>
                    <a:pt x="6445" y="205940"/>
                  </a:lnTo>
                  <a:lnTo>
                    <a:pt x="6106" y="201530"/>
                  </a:lnTo>
                  <a:lnTo>
                    <a:pt x="6106" y="198137"/>
                  </a:lnTo>
                  <a:lnTo>
                    <a:pt x="5597" y="191691"/>
                  </a:lnTo>
                  <a:lnTo>
                    <a:pt x="5088" y="185244"/>
                  </a:lnTo>
                  <a:lnTo>
                    <a:pt x="4410" y="175405"/>
                  </a:lnTo>
                  <a:lnTo>
                    <a:pt x="3731" y="165566"/>
                  </a:lnTo>
                  <a:lnTo>
                    <a:pt x="3053" y="154540"/>
                  </a:lnTo>
                  <a:lnTo>
                    <a:pt x="2374" y="143513"/>
                  </a:lnTo>
                  <a:lnTo>
                    <a:pt x="1696" y="133505"/>
                  </a:lnTo>
                  <a:lnTo>
                    <a:pt x="1017" y="123496"/>
                  </a:lnTo>
                  <a:lnTo>
                    <a:pt x="508" y="117389"/>
                  </a:lnTo>
                  <a:lnTo>
                    <a:pt x="0" y="111282"/>
                  </a:lnTo>
                  <a:lnTo>
                    <a:pt x="0" y="104497"/>
                  </a:lnTo>
                  <a:lnTo>
                    <a:pt x="2035" y="103818"/>
                  </a:lnTo>
                  <a:lnTo>
                    <a:pt x="9499" y="104497"/>
                  </a:lnTo>
                  <a:lnTo>
                    <a:pt x="11534" y="99747"/>
                  </a:lnTo>
                  <a:lnTo>
                    <a:pt x="17302" y="94488"/>
                  </a:lnTo>
                  <a:lnTo>
                    <a:pt x="23069" y="89229"/>
                  </a:lnTo>
                  <a:lnTo>
                    <a:pt x="25444" y="88551"/>
                  </a:lnTo>
                  <a:lnTo>
                    <a:pt x="27479" y="87533"/>
                  </a:lnTo>
                  <a:lnTo>
                    <a:pt x="33247" y="87533"/>
                  </a:lnTo>
                  <a:lnTo>
                    <a:pt x="40371" y="84819"/>
                  </a:lnTo>
                  <a:lnTo>
                    <a:pt x="42407" y="83801"/>
                  </a:lnTo>
                  <a:lnTo>
                    <a:pt x="49531" y="83801"/>
                  </a:lnTo>
                  <a:lnTo>
                    <a:pt x="52245" y="81087"/>
                  </a:lnTo>
                  <a:lnTo>
                    <a:pt x="54959" y="78372"/>
                  </a:lnTo>
                  <a:lnTo>
                    <a:pt x="56656" y="78372"/>
                  </a:lnTo>
                  <a:lnTo>
                    <a:pt x="60727" y="78372"/>
                  </a:lnTo>
                  <a:lnTo>
                    <a:pt x="62423" y="86176"/>
                  </a:lnTo>
                  <a:lnTo>
                    <a:pt x="73279" y="142496"/>
                  </a:lnTo>
                  <a:lnTo>
                    <a:pt x="74297" y="147585"/>
                  </a:lnTo>
                  <a:lnTo>
                    <a:pt x="74806" y="151147"/>
                  </a:lnTo>
                  <a:lnTo>
                    <a:pt x="75315" y="154709"/>
                  </a:lnTo>
                  <a:lnTo>
                    <a:pt x="76672" y="157424"/>
                  </a:lnTo>
                  <a:lnTo>
                    <a:pt x="79386" y="162174"/>
                  </a:lnTo>
                  <a:lnTo>
                    <a:pt x="81761" y="162174"/>
                  </a:lnTo>
                  <a:lnTo>
                    <a:pt x="85493" y="162174"/>
                  </a:lnTo>
                  <a:lnTo>
                    <a:pt x="86511" y="161156"/>
                  </a:lnTo>
                  <a:lnTo>
                    <a:pt x="155719" y="97033"/>
                  </a:lnTo>
                  <a:lnTo>
                    <a:pt x="186147" y="68809"/>
                  </a:lnTo>
                  <a:lnTo>
                    <a:pt x="219598" y="37116"/>
                  </a:lnTo>
                  <a:lnTo>
                    <a:pt x="236463" y="19678"/>
                  </a:lnTo>
                  <a:lnTo>
                    <a:pt x="246206" y="8890"/>
                  </a:lnTo>
                  <a:lnTo>
                    <a:pt x="252069" y="3350"/>
                  </a:lnTo>
                  <a:lnTo>
                    <a:pt x="256405" y="1309"/>
                  </a:lnTo>
                  <a:lnTo>
                    <a:pt x="261568" y="1017"/>
                  </a:lnTo>
                  <a:lnTo>
                    <a:pt x="263265" y="1017"/>
                  </a:lnTo>
                  <a:lnTo>
                    <a:pt x="265300" y="2035"/>
                  </a:lnTo>
                  <a:lnTo>
                    <a:pt x="273442" y="0"/>
                  </a:lnTo>
                  <a:lnTo>
                    <a:pt x="277513" y="2035"/>
                  </a:lnTo>
                  <a:lnTo>
                    <a:pt x="277853" y="2374"/>
                  </a:lnTo>
                  <a:lnTo>
                    <a:pt x="278022" y="2714"/>
                  </a:lnTo>
                  <a:lnTo>
                    <a:pt x="278192" y="3053"/>
                  </a:lnTo>
                  <a:lnTo>
                    <a:pt x="278531" y="3392"/>
                  </a:lnTo>
                  <a:lnTo>
                    <a:pt x="278870" y="3732"/>
                  </a:lnTo>
                  <a:lnTo>
                    <a:pt x="280906" y="17981"/>
                  </a:lnTo>
                  <a:lnTo>
                    <a:pt x="278870" y="26802"/>
                  </a:lnTo>
                  <a:lnTo>
                    <a:pt x="280906" y="31891"/>
                  </a:lnTo>
                  <a:lnTo>
                    <a:pt x="280906" y="37659"/>
                  </a:lnTo>
                  <a:lnTo>
                    <a:pt x="280906" y="43766"/>
                  </a:lnTo>
                  <a:lnTo>
                    <a:pt x="273782" y="50891"/>
                  </a:lnTo>
                  <a:lnTo>
                    <a:pt x="270389" y="54284"/>
                  </a:lnTo>
                  <a:lnTo>
                    <a:pt x="264791" y="60560"/>
                  </a:lnTo>
                  <a:lnTo>
                    <a:pt x="259193" y="66837"/>
                  </a:lnTo>
                  <a:lnTo>
                    <a:pt x="251390" y="75997"/>
                  </a:lnTo>
                  <a:lnTo>
                    <a:pt x="243588" y="85158"/>
                  </a:lnTo>
                  <a:lnTo>
                    <a:pt x="238329" y="91265"/>
                  </a:lnTo>
                  <a:lnTo>
                    <a:pt x="233070" y="97372"/>
                  </a:lnTo>
                  <a:lnTo>
                    <a:pt x="228151" y="102461"/>
                  </a:lnTo>
                  <a:lnTo>
                    <a:pt x="223232" y="107550"/>
                  </a:lnTo>
                  <a:lnTo>
                    <a:pt x="216956" y="113996"/>
                  </a:lnTo>
                  <a:lnTo>
                    <a:pt x="210679" y="120443"/>
                  </a:lnTo>
                  <a:lnTo>
                    <a:pt x="200841" y="130282"/>
                  </a:lnTo>
                  <a:lnTo>
                    <a:pt x="192699" y="138424"/>
                  </a:lnTo>
                  <a:lnTo>
                    <a:pt x="179075" y="152048"/>
                  </a:lnTo>
                  <a:lnTo>
                    <a:pt x="170223" y="160901"/>
                  </a:lnTo>
                  <a:lnTo>
                    <a:pt x="162261" y="168864"/>
                  </a:lnTo>
                  <a:lnTo>
                    <a:pt x="151309" y="179816"/>
                  </a:lnTo>
                  <a:lnTo>
                    <a:pt x="140500" y="190625"/>
                  </a:lnTo>
                  <a:lnTo>
                    <a:pt x="133540" y="197586"/>
                  </a:lnTo>
                  <a:lnTo>
                    <a:pt x="127407" y="203719"/>
                  </a:lnTo>
                  <a:lnTo>
                    <a:pt x="119079" y="212047"/>
                  </a:lnTo>
                  <a:lnTo>
                    <a:pt x="110879" y="220232"/>
                  </a:lnTo>
                  <a:lnTo>
                    <a:pt x="105636" y="225364"/>
                  </a:lnTo>
                  <a:lnTo>
                    <a:pt x="101093" y="229605"/>
                  </a:lnTo>
                  <a:lnTo>
                    <a:pt x="94992" y="235118"/>
                  </a:lnTo>
                  <a:lnTo>
                    <a:pt x="84814" y="244278"/>
                  </a:lnTo>
                  <a:lnTo>
                    <a:pt x="78368" y="249028"/>
                  </a:lnTo>
                  <a:lnTo>
                    <a:pt x="65816" y="258528"/>
                  </a:lnTo>
                  <a:lnTo>
                    <a:pt x="54959" y="258528"/>
                  </a:lnTo>
                  <a:close/>
                </a:path>
              </a:pathLst>
            </a:custGeom>
            <a:ln w="7068">
              <a:solidFill>
                <a:srgbClr val="FC52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57159" y="6127786"/>
              <a:ext cx="747039" cy="22963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13201" y="6117947"/>
              <a:ext cx="915943" cy="21640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839785" y="6132197"/>
              <a:ext cx="816680" cy="21911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66067" y="6130479"/>
              <a:ext cx="398636" cy="24118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551065" y="6721862"/>
              <a:ext cx="151130" cy="22225"/>
            </a:xfrm>
            <a:custGeom>
              <a:avLst/>
              <a:gdLst/>
              <a:ahLst/>
              <a:cxnLst/>
              <a:rect l="l" t="t" r="r" b="b"/>
              <a:pathLst>
                <a:path w="151130" h="22225">
                  <a:moveTo>
                    <a:pt x="150631" y="21713"/>
                  </a:moveTo>
                  <a:lnTo>
                    <a:pt x="0" y="21713"/>
                  </a:lnTo>
                  <a:lnTo>
                    <a:pt x="0" y="0"/>
                  </a:lnTo>
                  <a:lnTo>
                    <a:pt x="150631" y="0"/>
                  </a:lnTo>
                  <a:lnTo>
                    <a:pt x="150631" y="217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27144" y="6635685"/>
              <a:ext cx="181304" cy="20458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025610" y="6587021"/>
              <a:ext cx="184150" cy="275590"/>
            </a:xfrm>
            <a:custGeom>
              <a:avLst/>
              <a:gdLst/>
              <a:ahLst/>
              <a:cxnLst/>
              <a:rect l="l" t="t" r="r" b="b"/>
              <a:pathLst>
                <a:path w="184150" h="275590">
                  <a:moveTo>
                    <a:pt x="54003" y="170141"/>
                  </a:moveTo>
                  <a:lnTo>
                    <a:pt x="33862" y="170083"/>
                  </a:lnTo>
                  <a:lnTo>
                    <a:pt x="22786" y="169452"/>
                  </a:lnTo>
                  <a:lnTo>
                    <a:pt x="4749" y="166733"/>
                  </a:lnTo>
                  <a:lnTo>
                    <a:pt x="0" y="163340"/>
                  </a:lnTo>
                  <a:lnTo>
                    <a:pt x="0" y="152144"/>
                  </a:lnTo>
                  <a:lnTo>
                    <a:pt x="66834" y="146376"/>
                  </a:lnTo>
                  <a:lnTo>
                    <a:pt x="80404" y="146376"/>
                  </a:lnTo>
                  <a:lnTo>
                    <a:pt x="80404" y="109395"/>
                  </a:lnTo>
                  <a:lnTo>
                    <a:pt x="50888" y="105324"/>
                  </a:lnTo>
                  <a:lnTo>
                    <a:pt x="45121" y="99217"/>
                  </a:lnTo>
                  <a:lnTo>
                    <a:pt x="41050" y="95485"/>
                  </a:lnTo>
                  <a:lnTo>
                    <a:pt x="40541" y="89717"/>
                  </a:lnTo>
                  <a:lnTo>
                    <a:pt x="40263" y="86038"/>
                  </a:lnTo>
                  <a:lnTo>
                    <a:pt x="40223" y="81914"/>
                  </a:lnTo>
                  <a:lnTo>
                    <a:pt x="40469" y="74736"/>
                  </a:lnTo>
                  <a:lnTo>
                    <a:pt x="41898" y="42881"/>
                  </a:lnTo>
                  <a:lnTo>
                    <a:pt x="42492" y="33397"/>
                  </a:lnTo>
                  <a:lnTo>
                    <a:pt x="43244" y="28499"/>
                  </a:lnTo>
                  <a:lnTo>
                    <a:pt x="44927" y="23897"/>
                  </a:lnTo>
                  <a:lnTo>
                    <a:pt x="46139" y="20505"/>
                  </a:lnTo>
                  <a:lnTo>
                    <a:pt x="40711" y="18808"/>
                  </a:lnTo>
                  <a:lnTo>
                    <a:pt x="35622" y="17112"/>
                  </a:lnTo>
                  <a:lnTo>
                    <a:pt x="31551" y="8630"/>
                  </a:lnTo>
                  <a:lnTo>
                    <a:pt x="33247" y="3880"/>
                  </a:lnTo>
                  <a:lnTo>
                    <a:pt x="34604" y="826"/>
                  </a:lnTo>
                  <a:lnTo>
                    <a:pt x="40371" y="318"/>
                  </a:lnTo>
                  <a:lnTo>
                    <a:pt x="44013" y="39"/>
                  </a:lnTo>
                  <a:lnTo>
                    <a:pt x="47877" y="0"/>
                  </a:lnTo>
                  <a:lnTo>
                    <a:pt x="54350" y="246"/>
                  </a:lnTo>
                  <a:lnTo>
                    <a:pt x="99450" y="3058"/>
                  </a:lnTo>
                  <a:lnTo>
                    <a:pt x="133668" y="12701"/>
                  </a:lnTo>
                  <a:lnTo>
                    <a:pt x="125865" y="20505"/>
                  </a:lnTo>
                  <a:lnTo>
                    <a:pt x="123058" y="22879"/>
                  </a:lnTo>
                  <a:lnTo>
                    <a:pt x="70226" y="22879"/>
                  </a:lnTo>
                  <a:lnTo>
                    <a:pt x="60048" y="23897"/>
                  </a:lnTo>
                  <a:lnTo>
                    <a:pt x="60048" y="31022"/>
                  </a:lnTo>
                  <a:lnTo>
                    <a:pt x="63102" y="37468"/>
                  </a:lnTo>
                  <a:lnTo>
                    <a:pt x="113651" y="42897"/>
                  </a:lnTo>
                  <a:lnTo>
                    <a:pt x="127561" y="44593"/>
                  </a:lnTo>
                  <a:lnTo>
                    <a:pt x="130275" y="47647"/>
                  </a:lnTo>
                  <a:lnTo>
                    <a:pt x="134346" y="51718"/>
                  </a:lnTo>
                  <a:lnTo>
                    <a:pt x="134685" y="56807"/>
                  </a:lnTo>
                  <a:lnTo>
                    <a:pt x="130275" y="59861"/>
                  </a:lnTo>
                  <a:lnTo>
                    <a:pt x="128922" y="60878"/>
                  </a:lnTo>
                  <a:lnTo>
                    <a:pt x="63102" y="60878"/>
                  </a:lnTo>
                  <a:lnTo>
                    <a:pt x="63102" y="82253"/>
                  </a:lnTo>
                  <a:lnTo>
                    <a:pt x="97706" y="83610"/>
                  </a:lnTo>
                  <a:lnTo>
                    <a:pt x="113723" y="84053"/>
                  </a:lnTo>
                  <a:lnTo>
                    <a:pt x="122790" y="84607"/>
                  </a:lnTo>
                  <a:lnTo>
                    <a:pt x="128263" y="85638"/>
                  </a:lnTo>
                  <a:lnTo>
                    <a:pt x="133498" y="87512"/>
                  </a:lnTo>
                  <a:lnTo>
                    <a:pt x="141810" y="90735"/>
                  </a:lnTo>
                  <a:lnTo>
                    <a:pt x="139435" y="99556"/>
                  </a:lnTo>
                  <a:lnTo>
                    <a:pt x="137060" y="105324"/>
                  </a:lnTo>
                  <a:lnTo>
                    <a:pt x="127900" y="108377"/>
                  </a:lnTo>
                  <a:lnTo>
                    <a:pt x="93974" y="108377"/>
                  </a:lnTo>
                  <a:lnTo>
                    <a:pt x="96010" y="120930"/>
                  </a:lnTo>
                  <a:lnTo>
                    <a:pt x="98724" y="136537"/>
                  </a:lnTo>
                  <a:lnTo>
                    <a:pt x="104152" y="146715"/>
                  </a:lnTo>
                  <a:lnTo>
                    <a:pt x="180388" y="146715"/>
                  </a:lnTo>
                  <a:lnTo>
                    <a:pt x="183878" y="148072"/>
                  </a:lnTo>
                  <a:lnTo>
                    <a:pt x="178789" y="161983"/>
                  </a:lnTo>
                  <a:lnTo>
                    <a:pt x="156321" y="167830"/>
                  </a:lnTo>
                  <a:lnTo>
                    <a:pt x="146453" y="168811"/>
                  </a:lnTo>
                  <a:lnTo>
                    <a:pt x="126758" y="169346"/>
                  </a:lnTo>
                  <a:lnTo>
                    <a:pt x="54003" y="170141"/>
                  </a:lnTo>
                  <a:close/>
                </a:path>
                <a:path w="184150" h="275590">
                  <a:moveTo>
                    <a:pt x="108965" y="25615"/>
                  </a:moveTo>
                  <a:lnTo>
                    <a:pt x="102146" y="25204"/>
                  </a:lnTo>
                  <a:lnTo>
                    <a:pt x="89903" y="24237"/>
                  </a:lnTo>
                  <a:lnTo>
                    <a:pt x="70226" y="22879"/>
                  </a:lnTo>
                  <a:lnTo>
                    <a:pt x="123058" y="22879"/>
                  </a:lnTo>
                  <a:lnTo>
                    <a:pt x="121454" y="24237"/>
                  </a:lnTo>
                  <a:lnTo>
                    <a:pt x="116196" y="25085"/>
                  </a:lnTo>
                  <a:lnTo>
                    <a:pt x="112827" y="25549"/>
                  </a:lnTo>
                  <a:lnTo>
                    <a:pt x="108965" y="25615"/>
                  </a:lnTo>
                  <a:close/>
                </a:path>
                <a:path w="184150" h="275590">
                  <a:moveTo>
                    <a:pt x="112957" y="63105"/>
                  </a:moveTo>
                  <a:lnTo>
                    <a:pt x="94653" y="62575"/>
                  </a:lnTo>
                  <a:lnTo>
                    <a:pt x="63102" y="60878"/>
                  </a:lnTo>
                  <a:lnTo>
                    <a:pt x="128922" y="60878"/>
                  </a:lnTo>
                  <a:lnTo>
                    <a:pt x="127428" y="62002"/>
                  </a:lnTo>
                  <a:lnTo>
                    <a:pt x="122769" y="62999"/>
                  </a:lnTo>
                  <a:lnTo>
                    <a:pt x="112957" y="63105"/>
                  </a:lnTo>
                  <a:close/>
                </a:path>
                <a:path w="184150" h="275590">
                  <a:moveTo>
                    <a:pt x="123829" y="109734"/>
                  </a:moveTo>
                  <a:lnTo>
                    <a:pt x="93974" y="108377"/>
                  </a:lnTo>
                  <a:lnTo>
                    <a:pt x="127900" y="108377"/>
                  </a:lnTo>
                  <a:lnTo>
                    <a:pt x="123829" y="109734"/>
                  </a:lnTo>
                  <a:close/>
                </a:path>
                <a:path w="184150" h="275590">
                  <a:moveTo>
                    <a:pt x="180388" y="146715"/>
                  </a:moveTo>
                  <a:lnTo>
                    <a:pt x="104152" y="146715"/>
                  </a:lnTo>
                  <a:lnTo>
                    <a:pt x="109580" y="145019"/>
                  </a:lnTo>
                  <a:lnTo>
                    <a:pt x="117373" y="143436"/>
                  </a:lnTo>
                  <a:lnTo>
                    <a:pt x="123575" y="142538"/>
                  </a:lnTo>
                  <a:lnTo>
                    <a:pt x="131431" y="141989"/>
                  </a:lnTo>
                  <a:lnTo>
                    <a:pt x="156827" y="141009"/>
                  </a:lnTo>
                  <a:lnTo>
                    <a:pt x="163904" y="141054"/>
                  </a:lnTo>
                  <a:lnTo>
                    <a:pt x="167991" y="141767"/>
                  </a:lnTo>
                  <a:lnTo>
                    <a:pt x="171665" y="143323"/>
                  </a:lnTo>
                  <a:lnTo>
                    <a:pt x="180388" y="146715"/>
                  </a:lnTo>
                  <a:close/>
                </a:path>
                <a:path w="184150" h="275590">
                  <a:moveTo>
                    <a:pt x="121794" y="274962"/>
                  </a:moveTo>
                  <a:lnTo>
                    <a:pt x="111955" y="274962"/>
                  </a:lnTo>
                  <a:lnTo>
                    <a:pt x="99397" y="274811"/>
                  </a:lnTo>
                  <a:lnTo>
                    <a:pt x="66409" y="254796"/>
                  </a:lnTo>
                  <a:lnTo>
                    <a:pt x="64798" y="225767"/>
                  </a:lnTo>
                  <a:lnTo>
                    <a:pt x="77011" y="205071"/>
                  </a:lnTo>
                  <a:lnTo>
                    <a:pt x="87189" y="199982"/>
                  </a:lnTo>
                  <a:lnTo>
                    <a:pt x="98385" y="195232"/>
                  </a:lnTo>
                  <a:lnTo>
                    <a:pt x="111276" y="195232"/>
                  </a:lnTo>
                  <a:lnTo>
                    <a:pt x="121794" y="199982"/>
                  </a:lnTo>
                  <a:lnTo>
                    <a:pt x="135364" y="206428"/>
                  </a:lnTo>
                  <a:lnTo>
                    <a:pt x="142828" y="217624"/>
                  </a:lnTo>
                  <a:lnTo>
                    <a:pt x="103474" y="217624"/>
                  </a:lnTo>
                  <a:lnTo>
                    <a:pt x="97706" y="219660"/>
                  </a:lnTo>
                  <a:lnTo>
                    <a:pt x="86511" y="224070"/>
                  </a:lnTo>
                  <a:lnTo>
                    <a:pt x="81082" y="242052"/>
                  </a:lnTo>
                  <a:lnTo>
                    <a:pt x="89564" y="247480"/>
                  </a:lnTo>
                  <a:lnTo>
                    <a:pt x="94992" y="251552"/>
                  </a:lnTo>
                  <a:lnTo>
                    <a:pt x="121794" y="252230"/>
                  </a:lnTo>
                  <a:lnTo>
                    <a:pt x="145665" y="252230"/>
                  </a:lnTo>
                  <a:lnTo>
                    <a:pt x="144185" y="257659"/>
                  </a:lnTo>
                  <a:lnTo>
                    <a:pt x="130275" y="271569"/>
                  </a:lnTo>
                  <a:lnTo>
                    <a:pt x="121794" y="274962"/>
                  </a:lnTo>
                  <a:close/>
                </a:path>
                <a:path w="184150" h="275590">
                  <a:moveTo>
                    <a:pt x="145665" y="252230"/>
                  </a:moveTo>
                  <a:lnTo>
                    <a:pt x="121794" y="252230"/>
                  </a:lnTo>
                  <a:lnTo>
                    <a:pt x="125525" y="248498"/>
                  </a:lnTo>
                  <a:lnTo>
                    <a:pt x="129257" y="245105"/>
                  </a:lnTo>
                  <a:lnTo>
                    <a:pt x="129257" y="224749"/>
                  </a:lnTo>
                  <a:lnTo>
                    <a:pt x="125525" y="221017"/>
                  </a:lnTo>
                  <a:lnTo>
                    <a:pt x="122811" y="218642"/>
                  </a:lnTo>
                  <a:lnTo>
                    <a:pt x="103474" y="217624"/>
                  </a:lnTo>
                  <a:lnTo>
                    <a:pt x="142828" y="217624"/>
                  </a:lnTo>
                  <a:lnTo>
                    <a:pt x="144863" y="220678"/>
                  </a:lnTo>
                  <a:lnTo>
                    <a:pt x="145542" y="236623"/>
                  </a:lnTo>
                  <a:lnTo>
                    <a:pt x="146220" y="250195"/>
                  </a:lnTo>
                  <a:lnTo>
                    <a:pt x="145665" y="2522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26141" y="6601079"/>
              <a:ext cx="366399" cy="24801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708135" y="6618383"/>
              <a:ext cx="2350135" cy="220979"/>
            </a:xfrm>
            <a:custGeom>
              <a:avLst/>
              <a:gdLst/>
              <a:ahLst/>
              <a:cxnLst/>
              <a:rect l="l" t="t" r="r" b="b"/>
              <a:pathLst>
                <a:path w="2350135" h="220979">
                  <a:moveTo>
                    <a:pt x="117754" y="99415"/>
                  </a:moveTo>
                  <a:lnTo>
                    <a:pt x="113665" y="49288"/>
                  </a:lnTo>
                  <a:lnTo>
                    <a:pt x="90754" y="18326"/>
                  </a:lnTo>
                  <a:lnTo>
                    <a:pt x="74955" y="17475"/>
                  </a:lnTo>
                  <a:lnTo>
                    <a:pt x="61823" y="18135"/>
                  </a:lnTo>
                  <a:lnTo>
                    <a:pt x="22733" y="21717"/>
                  </a:lnTo>
                  <a:lnTo>
                    <a:pt x="7505" y="25793"/>
                  </a:lnTo>
                  <a:lnTo>
                    <a:pt x="8089" y="28778"/>
                  </a:lnTo>
                  <a:lnTo>
                    <a:pt x="93637" y="39027"/>
                  </a:lnTo>
                  <a:lnTo>
                    <a:pt x="94322" y="70573"/>
                  </a:lnTo>
                  <a:lnTo>
                    <a:pt x="97370" y="109080"/>
                  </a:lnTo>
                  <a:lnTo>
                    <a:pt x="114338" y="121132"/>
                  </a:lnTo>
                  <a:lnTo>
                    <a:pt x="116370" y="110947"/>
                  </a:lnTo>
                  <a:lnTo>
                    <a:pt x="117500" y="104597"/>
                  </a:lnTo>
                  <a:lnTo>
                    <a:pt x="117754" y="99415"/>
                  </a:lnTo>
                  <a:close/>
                </a:path>
                <a:path w="2350135" h="220979">
                  <a:moveTo>
                    <a:pt x="144526" y="157086"/>
                  </a:moveTo>
                  <a:lnTo>
                    <a:pt x="140462" y="155727"/>
                  </a:lnTo>
                  <a:lnTo>
                    <a:pt x="137909" y="154889"/>
                  </a:lnTo>
                  <a:lnTo>
                    <a:pt x="133667" y="153631"/>
                  </a:lnTo>
                  <a:lnTo>
                    <a:pt x="128727" y="153123"/>
                  </a:lnTo>
                  <a:lnTo>
                    <a:pt x="119951" y="153289"/>
                  </a:lnTo>
                  <a:lnTo>
                    <a:pt x="70916" y="155727"/>
                  </a:lnTo>
                  <a:lnTo>
                    <a:pt x="67183" y="129603"/>
                  </a:lnTo>
                  <a:lnTo>
                    <a:pt x="65379" y="115201"/>
                  </a:lnTo>
                  <a:lnTo>
                    <a:pt x="64211" y="107213"/>
                  </a:lnTo>
                  <a:lnTo>
                    <a:pt x="63169" y="102793"/>
                  </a:lnTo>
                  <a:lnTo>
                    <a:pt x="61747" y="99072"/>
                  </a:lnTo>
                  <a:lnTo>
                    <a:pt x="60388" y="94665"/>
                  </a:lnTo>
                  <a:lnTo>
                    <a:pt x="52247" y="95008"/>
                  </a:lnTo>
                  <a:lnTo>
                    <a:pt x="49872" y="99415"/>
                  </a:lnTo>
                  <a:lnTo>
                    <a:pt x="48704" y="102120"/>
                  </a:lnTo>
                  <a:lnTo>
                    <a:pt x="48133" y="105778"/>
                  </a:lnTo>
                  <a:lnTo>
                    <a:pt x="48247" y="129603"/>
                  </a:lnTo>
                  <a:lnTo>
                    <a:pt x="48412" y="138899"/>
                  </a:lnTo>
                  <a:lnTo>
                    <a:pt x="48729" y="146100"/>
                  </a:lnTo>
                  <a:lnTo>
                    <a:pt x="49377" y="150063"/>
                  </a:lnTo>
                  <a:lnTo>
                    <a:pt x="50558" y="153352"/>
                  </a:lnTo>
                  <a:lnTo>
                    <a:pt x="51231" y="155727"/>
                  </a:lnTo>
                  <a:lnTo>
                    <a:pt x="44450" y="158102"/>
                  </a:lnTo>
                  <a:lnTo>
                    <a:pt x="20307" y="160718"/>
                  </a:lnTo>
                  <a:lnTo>
                    <a:pt x="12128" y="161709"/>
                  </a:lnTo>
                  <a:lnTo>
                    <a:pt x="7899" y="162509"/>
                  </a:lnTo>
                  <a:lnTo>
                    <a:pt x="4749" y="163537"/>
                  </a:lnTo>
                  <a:lnTo>
                    <a:pt x="0" y="165227"/>
                  </a:lnTo>
                  <a:lnTo>
                    <a:pt x="1358" y="171335"/>
                  </a:lnTo>
                  <a:lnTo>
                    <a:pt x="1701" y="175069"/>
                  </a:lnTo>
                  <a:lnTo>
                    <a:pt x="6794" y="179146"/>
                  </a:lnTo>
                  <a:lnTo>
                    <a:pt x="22059" y="181521"/>
                  </a:lnTo>
                  <a:lnTo>
                    <a:pt x="73291" y="181178"/>
                  </a:lnTo>
                  <a:lnTo>
                    <a:pt x="118516" y="179298"/>
                  </a:lnTo>
                  <a:lnTo>
                    <a:pt x="143167" y="166928"/>
                  </a:lnTo>
                  <a:lnTo>
                    <a:pt x="144526" y="157086"/>
                  </a:lnTo>
                  <a:close/>
                </a:path>
                <a:path w="2350135" h="220979">
                  <a:moveTo>
                    <a:pt x="264287" y="103822"/>
                  </a:moveTo>
                  <a:lnTo>
                    <a:pt x="258178" y="99072"/>
                  </a:lnTo>
                  <a:lnTo>
                    <a:pt x="242912" y="97713"/>
                  </a:lnTo>
                  <a:lnTo>
                    <a:pt x="227304" y="98056"/>
                  </a:lnTo>
                  <a:lnTo>
                    <a:pt x="198475" y="99072"/>
                  </a:lnTo>
                  <a:lnTo>
                    <a:pt x="196773" y="71259"/>
                  </a:lnTo>
                  <a:lnTo>
                    <a:pt x="195757" y="57010"/>
                  </a:lnTo>
                  <a:lnTo>
                    <a:pt x="193382" y="48183"/>
                  </a:lnTo>
                  <a:lnTo>
                    <a:pt x="189649" y="31902"/>
                  </a:lnTo>
                  <a:lnTo>
                    <a:pt x="177101" y="83464"/>
                  </a:lnTo>
                  <a:lnTo>
                    <a:pt x="176098" y="112052"/>
                  </a:lnTo>
                  <a:lnTo>
                    <a:pt x="175399" y="128892"/>
                  </a:lnTo>
                  <a:lnTo>
                    <a:pt x="174713" y="140576"/>
                  </a:lnTo>
                  <a:lnTo>
                    <a:pt x="173710" y="153695"/>
                  </a:lnTo>
                  <a:lnTo>
                    <a:pt x="172694" y="170319"/>
                  </a:lnTo>
                  <a:lnTo>
                    <a:pt x="173710" y="181178"/>
                  </a:lnTo>
                  <a:lnTo>
                    <a:pt x="176415" y="184238"/>
                  </a:lnTo>
                  <a:lnTo>
                    <a:pt x="180835" y="188988"/>
                  </a:lnTo>
                  <a:lnTo>
                    <a:pt x="188633" y="188988"/>
                  </a:lnTo>
                  <a:lnTo>
                    <a:pt x="194056" y="185254"/>
                  </a:lnTo>
                  <a:lnTo>
                    <a:pt x="197789" y="182194"/>
                  </a:lnTo>
                  <a:lnTo>
                    <a:pt x="199834" y="171005"/>
                  </a:lnTo>
                  <a:lnTo>
                    <a:pt x="199529" y="153695"/>
                  </a:lnTo>
                  <a:lnTo>
                    <a:pt x="199491" y="121462"/>
                  </a:lnTo>
                  <a:lnTo>
                    <a:pt x="222897" y="122821"/>
                  </a:lnTo>
                  <a:lnTo>
                    <a:pt x="234251" y="123164"/>
                  </a:lnTo>
                  <a:lnTo>
                    <a:pt x="241198" y="122999"/>
                  </a:lnTo>
                  <a:lnTo>
                    <a:pt x="246583" y="122059"/>
                  </a:lnTo>
                  <a:lnTo>
                    <a:pt x="248615" y="121462"/>
                  </a:lnTo>
                  <a:lnTo>
                    <a:pt x="253263" y="120103"/>
                  </a:lnTo>
                  <a:lnTo>
                    <a:pt x="264287" y="116713"/>
                  </a:lnTo>
                  <a:lnTo>
                    <a:pt x="264287" y="103822"/>
                  </a:lnTo>
                  <a:close/>
                </a:path>
                <a:path w="2350135" h="220979">
                  <a:moveTo>
                    <a:pt x="538454" y="118579"/>
                  </a:moveTo>
                  <a:lnTo>
                    <a:pt x="536790" y="97383"/>
                  </a:lnTo>
                  <a:lnTo>
                    <a:pt x="535927" y="91948"/>
                  </a:lnTo>
                  <a:lnTo>
                    <a:pt x="535178" y="87198"/>
                  </a:lnTo>
                  <a:lnTo>
                    <a:pt x="533298" y="75323"/>
                  </a:lnTo>
                  <a:lnTo>
                    <a:pt x="530186" y="55651"/>
                  </a:lnTo>
                  <a:lnTo>
                    <a:pt x="529031" y="48856"/>
                  </a:lnTo>
                  <a:lnTo>
                    <a:pt x="518312" y="8826"/>
                  </a:lnTo>
                  <a:lnTo>
                    <a:pt x="508812" y="8826"/>
                  </a:lnTo>
                  <a:lnTo>
                    <a:pt x="508812" y="50901"/>
                  </a:lnTo>
                  <a:lnTo>
                    <a:pt x="508469" y="61074"/>
                  </a:lnTo>
                  <a:lnTo>
                    <a:pt x="507453" y="72948"/>
                  </a:lnTo>
                  <a:lnTo>
                    <a:pt x="479640" y="73964"/>
                  </a:lnTo>
                  <a:lnTo>
                    <a:pt x="452158" y="75323"/>
                  </a:lnTo>
                  <a:lnTo>
                    <a:pt x="446735" y="55651"/>
                  </a:lnTo>
                  <a:lnTo>
                    <a:pt x="449440" y="50901"/>
                  </a:lnTo>
                  <a:lnTo>
                    <a:pt x="470141" y="53276"/>
                  </a:lnTo>
                  <a:lnTo>
                    <a:pt x="482587" y="54013"/>
                  </a:lnTo>
                  <a:lnTo>
                    <a:pt x="506095" y="48856"/>
                  </a:lnTo>
                  <a:lnTo>
                    <a:pt x="508812" y="50901"/>
                  </a:lnTo>
                  <a:lnTo>
                    <a:pt x="508812" y="8826"/>
                  </a:lnTo>
                  <a:lnTo>
                    <a:pt x="508139" y="8826"/>
                  </a:lnTo>
                  <a:lnTo>
                    <a:pt x="506095" y="12903"/>
                  </a:lnTo>
                  <a:lnTo>
                    <a:pt x="506095" y="31216"/>
                  </a:lnTo>
                  <a:lnTo>
                    <a:pt x="454672" y="32715"/>
                  </a:lnTo>
                  <a:lnTo>
                    <a:pt x="442150" y="32702"/>
                  </a:lnTo>
                  <a:lnTo>
                    <a:pt x="436829" y="31813"/>
                  </a:lnTo>
                  <a:lnTo>
                    <a:pt x="434860" y="30772"/>
                  </a:lnTo>
                  <a:lnTo>
                    <a:pt x="434860" y="52247"/>
                  </a:lnTo>
                  <a:lnTo>
                    <a:pt x="433832" y="70231"/>
                  </a:lnTo>
                  <a:lnTo>
                    <a:pt x="433158" y="87198"/>
                  </a:lnTo>
                  <a:lnTo>
                    <a:pt x="421970" y="87198"/>
                  </a:lnTo>
                  <a:lnTo>
                    <a:pt x="409219" y="86296"/>
                  </a:lnTo>
                  <a:lnTo>
                    <a:pt x="402666" y="83769"/>
                  </a:lnTo>
                  <a:lnTo>
                    <a:pt x="400253" y="77609"/>
                  </a:lnTo>
                  <a:lnTo>
                    <a:pt x="399910" y="65824"/>
                  </a:lnTo>
                  <a:lnTo>
                    <a:pt x="399910" y="52590"/>
                  </a:lnTo>
                  <a:lnTo>
                    <a:pt x="421627" y="39700"/>
                  </a:lnTo>
                  <a:lnTo>
                    <a:pt x="430110" y="47840"/>
                  </a:lnTo>
                  <a:lnTo>
                    <a:pt x="434860" y="52247"/>
                  </a:lnTo>
                  <a:lnTo>
                    <a:pt x="434860" y="30772"/>
                  </a:lnTo>
                  <a:lnTo>
                    <a:pt x="433158" y="29857"/>
                  </a:lnTo>
                  <a:lnTo>
                    <a:pt x="426034" y="25107"/>
                  </a:lnTo>
                  <a:lnTo>
                    <a:pt x="404660" y="27152"/>
                  </a:lnTo>
                  <a:lnTo>
                    <a:pt x="398132" y="32702"/>
                  </a:lnTo>
                  <a:lnTo>
                    <a:pt x="390969" y="38722"/>
                  </a:lnTo>
                  <a:lnTo>
                    <a:pt x="382219" y="77609"/>
                  </a:lnTo>
                  <a:lnTo>
                    <a:pt x="382371" y="82219"/>
                  </a:lnTo>
                  <a:lnTo>
                    <a:pt x="420103" y="107048"/>
                  </a:lnTo>
                  <a:lnTo>
                    <a:pt x="431863" y="107353"/>
                  </a:lnTo>
                  <a:lnTo>
                    <a:pt x="438518" y="106349"/>
                  </a:lnTo>
                  <a:lnTo>
                    <a:pt x="442544" y="103009"/>
                  </a:lnTo>
                  <a:lnTo>
                    <a:pt x="446290" y="96532"/>
                  </a:lnTo>
                  <a:lnTo>
                    <a:pt x="448081" y="93649"/>
                  </a:lnTo>
                  <a:lnTo>
                    <a:pt x="451142" y="92964"/>
                  </a:lnTo>
                  <a:lnTo>
                    <a:pt x="453517" y="95008"/>
                  </a:lnTo>
                  <a:lnTo>
                    <a:pt x="456565" y="97383"/>
                  </a:lnTo>
                  <a:lnTo>
                    <a:pt x="497395" y="94551"/>
                  </a:lnTo>
                  <a:lnTo>
                    <a:pt x="508139" y="91948"/>
                  </a:lnTo>
                  <a:lnTo>
                    <a:pt x="510514" y="94665"/>
                  </a:lnTo>
                  <a:lnTo>
                    <a:pt x="511187" y="100431"/>
                  </a:lnTo>
                  <a:lnTo>
                    <a:pt x="511530" y="109931"/>
                  </a:lnTo>
                  <a:lnTo>
                    <a:pt x="520014" y="125196"/>
                  </a:lnTo>
                  <a:lnTo>
                    <a:pt x="525094" y="125539"/>
                  </a:lnTo>
                  <a:lnTo>
                    <a:pt x="534720" y="125780"/>
                  </a:lnTo>
                  <a:lnTo>
                    <a:pt x="538454" y="118579"/>
                  </a:lnTo>
                  <a:close/>
                </a:path>
                <a:path w="2350135" h="220979">
                  <a:moveTo>
                    <a:pt x="567169" y="198818"/>
                  </a:moveTo>
                  <a:lnTo>
                    <a:pt x="530961" y="172021"/>
                  </a:lnTo>
                  <a:lnTo>
                    <a:pt x="511873" y="160477"/>
                  </a:lnTo>
                  <a:lnTo>
                    <a:pt x="506463" y="156946"/>
                  </a:lnTo>
                  <a:lnTo>
                    <a:pt x="503123" y="154203"/>
                  </a:lnTo>
                  <a:lnTo>
                    <a:pt x="499821" y="150812"/>
                  </a:lnTo>
                  <a:lnTo>
                    <a:pt x="494563" y="145211"/>
                  </a:lnTo>
                  <a:lnTo>
                    <a:pt x="494563" y="132321"/>
                  </a:lnTo>
                  <a:lnTo>
                    <a:pt x="492531" y="129273"/>
                  </a:lnTo>
                  <a:lnTo>
                    <a:pt x="483031" y="129273"/>
                  </a:lnTo>
                  <a:lnTo>
                    <a:pt x="480783" y="135382"/>
                  </a:lnTo>
                  <a:lnTo>
                    <a:pt x="479348" y="139395"/>
                  </a:lnTo>
                  <a:lnTo>
                    <a:pt x="477862" y="144830"/>
                  </a:lnTo>
                  <a:lnTo>
                    <a:pt x="475221" y="155803"/>
                  </a:lnTo>
                  <a:lnTo>
                    <a:pt x="470484" y="176085"/>
                  </a:lnTo>
                  <a:lnTo>
                    <a:pt x="467080" y="190334"/>
                  </a:lnTo>
                  <a:lnTo>
                    <a:pt x="464705" y="205943"/>
                  </a:lnTo>
                  <a:lnTo>
                    <a:pt x="466064" y="215442"/>
                  </a:lnTo>
                  <a:lnTo>
                    <a:pt x="471157" y="217817"/>
                  </a:lnTo>
                  <a:lnTo>
                    <a:pt x="483031" y="217817"/>
                  </a:lnTo>
                  <a:lnTo>
                    <a:pt x="487781" y="208661"/>
                  </a:lnTo>
                  <a:lnTo>
                    <a:pt x="490156" y="191693"/>
                  </a:lnTo>
                  <a:lnTo>
                    <a:pt x="493204" y="172021"/>
                  </a:lnTo>
                  <a:lnTo>
                    <a:pt x="510171" y="186613"/>
                  </a:lnTo>
                  <a:lnTo>
                    <a:pt x="534289" y="206794"/>
                  </a:lnTo>
                  <a:lnTo>
                    <a:pt x="547916" y="215747"/>
                  </a:lnTo>
                  <a:lnTo>
                    <a:pt x="556069" y="215468"/>
                  </a:lnTo>
                  <a:lnTo>
                    <a:pt x="563778" y="207987"/>
                  </a:lnTo>
                  <a:lnTo>
                    <a:pt x="566483" y="203911"/>
                  </a:lnTo>
                  <a:lnTo>
                    <a:pt x="567169" y="198818"/>
                  </a:lnTo>
                  <a:close/>
                </a:path>
                <a:path w="2350135" h="220979">
                  <a:moveTo>
                    <a:pt x="583107" y="115354"/>
                  </a:moveTo>
                  <a:lnTo>
                    <a:pt x="579018" y="62941"/>
                  </a:lnTo>
                  <a:lnTo>
                    <a:pt x="568185" y="16624"/>
                  </a:lnTo>
                  <a:lnTo>
                    <a:pt x="560387" y="5778"/>
                  </a:lnTo>
                  <a:lnTo>
                    <a:pt x="551218" y="5778"/>
                  </a:lnTo>
                  <a:lnTo>
                    <a:pt x="549186" y="8153"/>
                  </a:lnTo>
                  <a:lnTo>
                    <a:pt x="550545" y="12217"/>
                  </a:lnTo>
                  <a:lnTo>
                    <a:pt x="551548" y="16408"/>
                  </a:lnTo>
                  <a:lnTo>
                    <a:pt x="552196" y="24142"/>
                  </a:lnTo>
                  <a:lnTo>
                    <a:pt x="552818" y="42202"/>
                  </a:lnTo>
                  <a:lnTo>
                    <a:pt x="553631" y="73964"/>
                  </a:lnTo>
                  <a:lnTo>
                    <a:pt x="554545" y="103009"/>
                  </a:lnTo>
                  <a:lnTo>
                    <a:pt x="555205" y="121132"/>
                  </a:lnTo>
                  <a:lnTo>
                    <a:pt x="555701" y="128003"/>
                  </a:lnTo>
                  <a:lnTo>
                    <a:pt x="556310" y="130632"/>
                  </a:lnTo>
                  <a:lnTo>
                    <a:pt x="558012" y="136055"/>
                  </a:lnTo>
                  <a:lnTo>
                    <a:pt x="571233" y="135382"/>
                  </a:lnTo>
                  <a:lnTo>
                    <a:pt x="576326" y="129603"/>
                  </a:lnTo>
                  <a:lnTo>
                    <a:pt x="581748" y="124180"/>
                  </a:lnTo>
                  <a:lnTo>
                    <a:pt x="583107" y="115354"/>
                  </a:lnTo>
                  <a:close/>
                </a:path>
                <a:path w="2350135" h="220979">
                  <a:moveTo>
                    <a:pt x="679119" y="100088"/>
                  </a:moveTo>
                  <a:lnTo>
                    <a:pt x="661822" y="68707"/>
                  </a:lnTo>
                  <a:lnTo>
                    <a:pt x="661822" y="92633"/>
                  </a:lnTo>
                  <a:lnTo>
                    <a:pt x="661479" y="122821"/>
                  </a:lnTo>
                  <a:lnTo>
                    <a:pt x="656729" y="125882"/>
                  </a:lnTo>
                  <a:lnTo>
                    <a:pt x="652322" y="128587"/>
                  </a:lnTo>
                  <a:lnTo>
                    <a:pt x="629246" y="120446"/>
                  </a:lnTo>
                  <a:lnTo>
                    <a:pt x="623824" y="114007"/>
                  </a:lnTo>
                  <a:lnTo>
                    <a:pt x="618401" y="107899"/>
                  </a:lnTo>
                  <a:lnTo>
                    <a:pt x="619747" y="98399"/>
                  </a:lnTo>
                  <a:lnTo>
                    <a:pt x="626198" y="91274"/>
                  </a:lnTo>
                  <a:lnTo>
                    <a:pt x="632980" y="84480"/>
                  </a:lnTo>
                  <a:lnTo>
                    <a:pt x="651637" y="82105"/>
                  </a:lnTo>
                  <a:lnTo>
                    <a:pt x="657072" y="87541"/>
                  </a:lnTo>
                  <a:lnTo>
                    <a:pt x="661822" y="92633"/>
                  </a:lnTo>
                  <a:lnTo>
                    <a:pt x="661822" y="68707"/>
                  </a:lnTo>
                  <a:lnTo>
                    <a:pt x="659752" y="67652"/>
                  </a:lnTo>
                  <a:lnTo>
                    <a:pt x="651979" y="65481"/>
                  </a:lnTo>
                  <a:lnTo>
                    <a:pt x="644105" y="63639"/>
                  </a:lnTo>
                  <a:lnTo>
                    <a:pt x="638619" y="63411"/>
                  </a:lnTo>
                  <a:lnTo>
                    <a:pt x="632942" y="65151"/>
                  </a:lnTo>
                  <a:lnTo>
                    <a:pt x="603123" y="89827"/>
                  </a:lnTo>
                  <a:lnTo>
                    <a:pt x="598741" y="112750"/>
                  </a:lnTo>
                  <a:lnTo>
                    <a:pt x="599541" y="118287"/>
                  </a:lnTo>
                  <a:lnTo>
                    <a:pt x="636092" y="145567"/>
                  </a:lnTo>
                  <a:lnTo>
                    <a:pt x="657745" y="149288"/>
                  </a:lnTo>
                  <a:lnTo>
                    <a:pt x="664870" y="147586"/>
                  </a:lnTo>
                  <a:lnTo>
                    <a:pt x="674712" y="137071"/>
                  </a:lnTo>
                  <a:lnTo>
                    <a:pt x="677341" y="128587"/>
                  </a:lnTo>
                  <a:lnTo>
                    <a:pt x="677760" y="127228"/>
                  </a:lnTo>
                  <a:lnTo>
                    <a:pt x="679119" y="100088"/>
                  </a:lnTo>
                  <a:close/>
                </a:path>
                <a:path w="2350135" h="220979">
                  <a:moveTo>
                    <a:pt x="766483" y="173850"/>
                  </a:moveTo>
                  <a:lnTo>
                    <a:pt x="764959" y="127228"/>
                  </a:lnTo>
                  <a:lnTo>
                    <a:pt x="762279" y="74218"/>
                  </a:lnTo>
                  <a:lnTo>
                    <a:pt x="749007" y="28498"/>
                  </a:lnTo>
                  <a:lnTo>
                    <a:pt x="739165" y="28498"/>
                  </a:lnTo>
                  <a:lnTo>
                    <a:pt x="738492" y="30873"/>
                  </a:lnTo>
                  <a:lnTo>
                    <a:pt x="738314" y="37528"/>
                  </a:lnTo>
                  <a:lnTo>
                    <a:pt x="738390" y="57340"/>
                  </a:lnTo>
                  <a:lnTo>
                    <a:pt x="739000" y="114515"/>
                  </a:lnTo>
                  <a:lnTo>
                    <a:pt x="739508" y="157403"/>
                  </a:lnTo>
                  <a:lnTo>
                    <a:pt x="741210" y="190677"/>
                  </a:lnTo>
                  <a:lnTo>
                    <a:pt x="742899" y="196443"/>
                  </a:lnTo>
                  <a:lnTo>
                    <a:pt x="757491" y="197802"/>
                  </a:lnTo>
                  <a:lnTo>
                    <a:pt x="761898" y="193052"/>
                  </a:lnTo>
                  <a:lnTo>
                    <a:pt x="765975" y="188988"/>
                  </a:lnTo>
                  <a:lnTo>
                    <a:pt x="766318" y="179819"/>
                  </a:lnTo>
                  <a:lnTo>
                    <a:pt x="766483" y="173850"/>
                  </a:lnTo>
                  <a:close/>
                </a:path>
                <a:path w="2350135" h="220979">
                  <a:moveTo>
                    <a:pt x="864082" y="109334"/>
                  </a:moveTo>
                  <a:lnTo>
                    <a:pt x="862711" y="103606"/>
                  </a:lnTo>
                  <a:lnTo>
                    <a:pt x="859612" y="95338"/>
                  </a:lnTo>
                  <a:lnTo>
                    <a:pt x="856297" y="87198"/>
                  </a:lnTo>
                  <a:lnTo>
                    <a:pt x="855700" y="86182"/>
                  </a:lnTo>
                  <a:lnTo>
                    <a:pt x="853465" y="82321"/>
                  </a:lnTo>
                  <a:lnTo>
                    <a:pt x="849541" y="78790"/>
                  </a:lnTo>
                  <a:lnTo>
                    <a:pt x="847051" y="77228"/>
                  </a:lnTo>
                  <a:lnTo>
                    <a:pt x="847051" y="117729"/>
                  </a:lnTo>
                  <a:lnTo>
                    <a:pt x="841629" y="131648"/>
                  </a:lnTo>
                  <a:lnTo>
                    <a:pt x="833818" y="131648"/>
                  </a:lnTo>
                  <a:lnTo>
                    <a:pt x="823302" y="127914"/>
                  </a:lnTo>
                  <a:lnTo>
                    <a:pt x="813473" y="122821"/>
                  </a:lnTo>
                  <a:lnTo>
                    <a:pt x="804989" y="116713"/>
                  </a:lnTo>
                  <a:lnTo>
                    <a:pt x="803973" y="115023"/>
                  </a:lnTo>
                  <a:lnTo>
                    <a:pt x="800912" y="108572"/>
                  </a:lnTo>
                  <a:lnTo>
                    <a:pt x="803287" y="97383"/>
                  </a:lnTo>
                  <a:lnTo>
                    <a:pt x="813130" y="89916"/>
                  </a:lnTo>
                  <a:lnTo>
                    <a:pt x="824318" y="86182"/>
                  </a:lnTo>
                  <a:lnTo>
                    <a:pt x="837552" y="89573"/>
                  </a:lnTo>
                  <a:lnTo>
                    <a:pt x="841629" y="95008"/>
                  </a:lnTo>
                  <a:lnTo>
                    <a:pt x="846035" y="99758"/>
                  </a:lnTo>
                  <a:lnTo>
                    <a:pt x="847051" y="117729"/>
                  </a:lnTo>
                  <a:lnTo>
                    <a:pt x="847051" y="77228"/>
                  </a:lnTo>
                  <a:lnTo>
                    <a:pt x="842987" y="74650"/>
                  </a:lnTo>
                  <a:lnTo>
                    <a:pt x="833488" y="68541"/>
                  </a:lnTo>
                  <a:lnTo>
                    <a:pt x="807021" y="68884"/>
                  </a:lnTo>
                  <a:lnTo>
                    <a:pt x="799896" y="74980"/>
                  </a:lnTo>
                  <a:lnTo>
                    <a:pt x="792200" y="81140"/>
                  </a:lnTo>
                  <a:lnTo>
                    <a:pt x="787984" y="86080"/>
                  </a:lnTo>
                  <a:lnTo>
                    <a:pt x="785723" y="92379"/>
                  </a:lnTo>
                  <a:lnTo>
                    <a:pt x="783958" y="102641"/>
                  </a:lnTo>
                  <a:lnTo>
                    <a:pt x="782535" y="112915"/>
                  </a:lnTo>
                  <a:lnTo>
                    <a:pt x="782764" y="119329"/>
                  </a:lnTo>
                  <a:lnTo>
                    <a:pt x="821436" y="147929"/>
                  </a:lnTo>
                  <a:lnTo>
                    <a:pt x="841006" y="151536"/>
                  </a:lnTo>
                  <a:lnTo>
                    <a:pt x="845743" y="150075"/>
                  </a:lnTo>
                  <a:lnTo>
                    <a:pt x="864019" y="115189"/>
                  </a:lnTo>
                  <a:lnTo>
                    <a:pt x="864082" y="109334"/>
                  </a:lnTo>
                  <a:close/>
                </a:path>
                <a:path w="2350135" h="220979">
                  <a:moveTo>
                    <a:pt x="983780" y="120789"/>
                  </a:moveTo>
                  <a:lnTo>
                    <a:pt x="975296" y="111963"/>
                  </a:lnTo>
                  <a:lnTo>
                    <a:pt x="964946" y="111442"/>
                  </a:lnTo>
                  <a:lnTo>
                    <a:pt x="960539" y="111379"/>
                  </a:lnTo>
                  <a:lnTo>
                    <a:pt x="938999" y="111633"/>
                  </a:lnTo>
                  <a:lnTo>
                    <a:pt x="930846" y="111633"/>
                  </a:lnTo>
                  <a:lnTo>
                    <a:pt x="921689" y="111963"/>
                  </a:lnTo>
                  <a:lnTo>
                    <a:pt x="916940" y="110947"/>
                  </a:lnTo>
                  <a:lnTo>
                    <a:pt x="915924" y="108915"/>
                  </a:lnTo>
                  <a:lnTo>
                    <a:pt x="916266" y="107213"/>
                  </a:lnTo>
                  <a:lnTo>
                    <a:pt x="916609" y="104838"/>
                  </a:lnTo>
                  <a:lnTo>
                    <a:pt x="919314" y="103149"/>
                  </a:lnTo>
                  <a:lnTo>
                    <a:pt x="927798" y="102463"/>
                  </a:lnTo>
                  <a:lnTo>
                    <a:pt x="935596" y="103149"/>
                  </a:lnTo>
                  <a:lnTo>
                    <a:pt x="954100" y="103530"/>
                  </a:lnTo>
                  <a:lnTo>
                    <a:pt x="963637" y="102463"/>
                  </a:lnTo>
                  <a:lnTo>
                    <a:pt x="964018" y="102425"/>
                  </a:lnTo>
                  <a:lnTo>
                    <a:pt x="968717" y="98704"/>
                  </a:lnTo>
                  <a:lnTo>
                    <a:pt x="971562" y="91274"/>
                  </a:lnTo>
                  <a:lnTo>
                    <a:pt x="974610" y="81775"/>
                  </a:lnTo>
                  <a:lnTo>
                    <a:pt x="969899" y="80073"/>
                  </a:lnTo>
                  <a:lnTo>
                    <a:pt x="963764" y="77863"/>
                  </a:lnTo>
                  <a:lnTo>
                    <a:pt x="957160" y="75666"/>
                  </a:lnTo>
                  <a:lnTo>
                    <a:pt x="951712" y="74841"/>
                  </a:lnTo>
                  <a:lnTo>
                    <a:pt x="944486" y="75311"/>
                  </a:lnTo>
                  <a:lnTo>
                    <a:pt x="932548" y="77025"/>
                  </a:lnTo>
                  <a:lnTo>
                    <a:pt x="916609" y="80073"/>
                  </a:lnTo>
                  <a:lnTo>
                    <a:pt x="916266" y="79057"/>
                  </a:lnTo>
                  <a:lnTo>
                    <a:pt x="914908" y="77698"/>
                  </a:lnTo>
                  <a:lnTo>
                    <a:pt x="913549" y="65481"/>
                  </a:lnTo>
                  <a:lnTo>
                    <a:pt x="912190" y="53949"/>
                  </a:lnTo>
                  <a:lnTo>
                    <a:pt x="903706" y="37325"/>
                  </a:lnTo>
                  <a:lnTo>
                    <a:pt x="895565" y="37325"/>
                  </a:lnTo>
                  <a:lnTo>
                    <a:pt x="895235" y="39357"/>
                  </a:lnTo>
                  <a:lnTo>
                    <a:pt x="895350" y="81775"/>
                  </a:lnTo>
                  <a:lnTo>
                    <a:pt x="895553" y="104838"/>
                  </a:lnTo>
                  <a:lnTo>
                    <a:pt x="895629" y="138049"/>
                  </a:lnTo>
                  <a:lnTo>
                    <a:pt x="895883" y="153479"/>
                  </a:lnTo>
                  <a:lnTo>
                    <a:pt x="896645" y="162928"/>
                  </a:lnTo>
                  <a:lnTo>
                    <a:pt x="898118" y="171005"/>
                  </a:lnTo>
                  <a:lnTo>
                    <a:pt x="900658" y="183553"/>
                  </a:lnTo>
                  <a:lnTo>
                    <a:pt x="916266" y="183553"/>
                  </a:lnTo>
                  <a:lnTo>
                    <a:pt x="920330" y="179819"/>
                  </a:lnTo>
                  <a:lnTo>
                    <a:pt x="921689" y="169303"/>
                  </a:lnTo>
                  <a:lnTo>
                    <a:pt x="921639" y="153479"/>
                  </a:lnTo>
                  <a:lnTo>
                    <a:pt x="921359" y="136055"/>
                  </a:lnTo>
                  <a:lnTo>
                    <a:pt x="963764" y="138049"/>
                  </a:lnTo>
                  <a:lnTo>
                    <a:pt x="974877" y="137198"/>
                  </a:lnTo>
                  <a:lnTo>
                    <a:pt x="976376" y="136055"/>
                  </a:lnTo>
                  <a:lnTo>
                    <a:pt x="979754" y="133489"/>
                  </a:lnTo>
                  <a:lnTo>
                    <a:pt x="982078" y="125882"/>
                  </a:lnTo>
                  <a:lnTo>
                    <a:pt x="983780" y="120789"/>
                  </a:lnTo>
                  <a:close/>
                </a:path>
                <a:path w="2350135" h="220979">
                  <a:moveTo>
                    <a:pt x="1103363" y="171678"/>
                  </a:moveTo>
                  <a:lnTo>
                    <a:pt x="1102956" y="150939"/>
                  </a:lnTo>
                  <a:lnTo>
                    <a:pt x="1099807" y="111633"/>
                  </a:lnTo>
                  <a:lnTo>
                    <a:pt x="1098181" y="89141"/>
                  </a:lnTo>
                  <a:lnTo>
                    <a:pt x="1097216" y="79057"/>
                  </a:lnTo>
                  <a:lnTo>
                    <a:pt x="1097000" y="76771"/>
                  </a:lnTo>
                  <a:lnTo>
                    <a:pt x="1095705" y="70116"/>
                  </a:lnTo>
                  <a:lnTo>
                    <a:pt x="1044067" y="57315"/>
                  </a:lnTo>
                  <a:lnTo>
                    <a:pt x="1034618" y="57137"/>
                  </a:lnTo>
                  <a:lnTo>
                    <a:pt x="1027658" y="56629"/>
                  </a:lnTo>
                  <a:lnTo>
                    <a:pt x="1019403" y="55651"/>
                  </a:lnTo>
                  <a:lnTo>
                    <a:pt x="1009218" y="54292"/>
                  </a:lnTo>
                  <a:lnTo>
                    <a:pt x="1004519" y="57315"/>
                  </a:lnTo>
                  <a:lnTo>
                    <a:pt x="999388" y="60401"/>
                  </a:lnTo>
                  <a:lnTo>
                    <a:pt x="999388" y="71589"/>
                  </a:lnTo>
                  <a:lnTo>
                    <a:pt x="1005827" y="74980"/>
                  </a:lnTo>
                  <a:lnTo>
                    <a:pt x="1019403" y="77025"/>
                  </a:lnTo>
                  <a:lnTo>
                    <a:pt x="1031252" y="79159"/>
                  </a:lnTo>
                  <a:lnTo>
                    <a:pt x="1039202" y="80162"/>
                  </a:lnTo>
                  <a:lnTo>
                    <a:pt x="1046835" y="80264"/>
                  </a:lnTo>
                  <a:lnTo>
                    <a:pt x="1057732" y="79730"/>
                  </a:lnTo>
                  <a:lnTo>
                    <a:pt x="1075372" y="79057"/>
                  </a:lnTo>
                  <a:lnTo>
                    <a:pt x="1075372" y="179146"/>
                  </a:lnTo>
                  <a:lnTo>
                    <a:pt x="1083183" y="183210"/>
                  </a:lnTo>
                  <a:lnTo>
                    <a:pt x="1089621" y="187286"/>
                  </a:lnTo>
                  <a:lnTo>
                    <a:pt x="1093698" y="184912"/>
                  </a:lnTo>
                  <a:lnTo>
                    <a:pt x="1100467" y="180708"/>
                  </a:lnTo>
                  <a:lnTo>
                    <a:pt x="1103363" y="171678"/>
                  </a:lnTo>
                  <a:close/>
                </a:path>
                <a:path w="2350135" h="220979">
                  <a:moveTo>
                    <a:pt x="1191742" y="181521"/>
                  </a:moveTo>
                  <a:lnTo>
                    <a:pt x="1189710" y="179819"/>
                  </a:lnTo>
                  <a:lnTo>
                    <a:pt x="1188694" y="179146"/>
                  </a:lnTo>
                  <a:lnTo>
                    <a:pt x="1186802" y="147116"/>
                  </a:lnTo>
                  <a:lnTo>
                    <a:pt x="1186383" y="138087"/>
                  </a:lnTo>
                  <a:lnTo>
                    <a:pt x="1186053" y="127546"/>
                  </a:lnTo>
                  <a:lnTo>
                    <a:pt x="1185633" y="110947"/>
                  </a:lnTo>
                  <a:lnTo>
                    <a:pt x="1184973" y="92227"/>
                  </a:lnTo>
                  <a:lnTo>
                    <a:pt x="1182243" y="46482"/>
                  </a:lnTo>
                  <a:lnTo>
                    <a:pt x="1161211" y="25793"/>
                  </a:lnTo>
                  <a:lnTo>
                    <a:pt x="1161211" y="186613"/>
                  </a:lnTo>
                  <a:lnTo>
                    <a:pt x="1167993" y="192379"/>
                  </a:lnTo>
                  <a:lnTo>
                    <a:pt x="1175118" y="197802"/>
                  </a:lnTo>
                  <a:lnTo>
                    <a:pt x="1182243" y="197802"/>
                  </a:lnTo>
                  <a:lnTo>
                    <a:pt x="1191742" y="181521"/>
                  </a:lnTo>
                  <a:close/>
                </a:path>
                <a:path w="2350135" h="220979">
                  <a:moveTo>
                    <a:pt x="1313497" y="165633"/>
                  </a:moveTo>
                  <a:lnTo>
                    <a:pt x="1313408" y="151917"/>
                  </a:lnTo>
                  <a:lnTo>
                    <a:pt x="1313294" y="147091"/>
                  </a:lnTo>
                  <a:lnTo>
                    <a:pt x="1312519" y="125196"/>
                  </a:lnTo>
                  <a:lnTo>
                    <a:pt x="1311681" y="94526"/>
                  </a:lnTo>
                  <a:lnTo>
                    <a:pt x="1293901" y="56286"/>
                  </a:lnTo>
                  <a:lnTo>
                    <a:pt x="1272857" y="56451"/>
                  </a:lnTo>
                  <a:lnTo>
                    <a:pt x="1233131" y="59385"/>
                  </a:lnTo>
                  <a:lnTo>
                    <a:pt x="1221600" y="60058"/>
                  </a:lnTo>
                  <a:lnTo>
                    <a:pt x="1211414" y="62433"/>
                  </a:lnTo>
                  <a:lnTo>
                    <a:pt x="1207350" y="66167"/>
                  </a:lnTo>
                  <a:lnTo>
                    <a:pt x="1207350" y="76682"/>
                  </a:lnTo>
                  <a:lnTo>
                    <a:pt x="1212443" y="79057"/>
                  </a:lnTo>
                  <a:lnTo>
                    <a:pt x="1214475" y="80073"/>
                  </a:lnTo>
                  <a:lnTo>
                    <a:pt x="1233449" y="81419"/>
                  </a:lnTo>
                  <a:lnTo>
                    <a:pt x="1238605" y="81711"/>
                  </a:lnTo>
                  <a:lnTo>
                    <a:pt x="1244333" y="81902"/>
                  </a:lnTo>
                  <a:lnTo>
                    <a:pt x="1253147" y="82105"/>
                  </a:lnTo>
                  <a:lnTo>
                    <a:pt x="1289113" y="83464"/>
                  </a:lnTo>
                  <a:lnTo>
                    <a:pt x="1289189" y="162979"/>
                  </a:lnTo>
                  <a:lnTo>
                    <a:pt x="1295552" y="185585"/>
                  </a:lnTo>
                  <a:lnTo>
                    <a:pt x="1299286" y="188302"/>
                  </a:lnTo>
                  <a:lnTo>
                    <a:pt x="1303362" y="187629"/>
                  </a:lnTo>
                  <a:lnTo>
                    <a:pt x="1312176" y="178803"/>
                  </a:lnTo>
                  <a:lnTo>
                    <a:pt x="1313027" y="170827"/>
                  </a:lnTo>
                  <a:lnTo>
                    <a:pt x="1313497" y="165633"/>
                  </a:lnTo>
                  <a:close/>
                </a:path>
                <a:path w="2350135" h="220979">
                  <a:moveTo>
                    <a:pt x="1456702" y="99072"/>
                  </a:moveTo>
                  <a:lnTo>
                    <a:pt x="1422438" y="94665"/>
                  </a:lnTo>
                  <a:lnTo>
                    <a:pt x="1394955" y="94665"/>
                  </a:lnTo>
                  <a:lnTo>
                    <a:pt x="1391564" y="71259"/>
                  </a:lnTo>
                  <a:lnTo>
                    <a:pt x="1380705" y="31559"/>
                  </a:lnTo>
                  <a:lnTo>
                    <a:pt x="1372222" y="27152"/>
                  </a:lnTo>
                  <a:lnTo>
                    <a:pt x="1369517" y="31216"/>
                  </a:lnTo>
                  <a:lnTo>
                    <a:pt x="1368767" y="32880"/>
                  </a:lnTo>
                  <a:lnTo>
                    <a:pt x="1368628" y="36855"/>
                  </a:lnTo>
                  <a:lnTo>
                    <a:pt x="1369174" y="46253"/>
                  </a:lnTo>
                  <a:lnTo>
                    <a:pt x="1370533" y="64135"/>
                  </a:lnTo>
                  <a:lnTo>
                    <a:pt x="1372298" y="84328"/>
                  </a:lnTo>
                  <a:lnTo>
                    <a:pt x="1372958" y="94665"/>
                  </a:lnTo>
                  <a:lnTo>
                    <a:pt x="1373212" y="99072"/>
                  </a:lnTo>
                  <a:lnTo>
                    <a:pt x="1373479" y="110604"/>
                  </a:lnTo>
                  <a:lnTo>
                    <a:pt x="1373581" y="135712"/>
                  </a:lnTo>
                  <a:lnTo>
                    <a:pt x="1373822" y="154520"/>
                  </a:lnTo>
                  <a:lnTo>
                    <a:pt x="1374216" y="165252"/>
                  </a:lnTo>
                  <a:lnTo>
                    <a:pt x="1375067" y="171958"/>
                  </a:lnTo>
                  <a:lnTo>
                    <a:pt x="1376641" y="178638"/>
                  </a:lnTo>
                  <a:lnTo>
                    <a:pt x="1379347" y="189318"/>
                  </a:lnTo>
                  <a:lnTo>
                    <a:pt x="1391564" y="189318"/>
                  </a:lnTo>
                  <a:lnTo>
                    <a:pt x="1396314" y="185928"/>
                  </a:lnTo>
                  <a:lnTo>
                    <a:pt x="1398689" y="177444"/>
                  </a:lnTo>
                  <a:lnTo>
                    <a:pt x="1399374" y="162521"/>
                  </a:lnTo>
                  <a:lnTo>
                    <a:pt x="1398689" y="150304"/>
                  </a:lnTo>
                  <a:lnTo>
                    <a:pt x="1398016" y="120446"/>
                  </a:lnTo>
                  <a:lnTo>
                    <a:pt x="1437703" y="120446"/>
                  </a:lnTo>
                  <a:lnTo>
                    <a:pt x="1449235" y="118414"/>
                  </a:lnTo>
                  <a:lnTo>
                    <a:pt x="1451610" y="115354"/>
                  </a:lnTo>
                  <a:lnTo>
                    <a:pt x="1456702" y="110604"/>
                  </a:lnTo>
                  <a:lnTo>
                    <a:pt x="1456702" y="99072"/>
                  </a:lnTo>
                  <a:close/>
                </a:path>
                <a:path w="2350135" h="220979">
                  <a:moveTo>
                    <a:pt x="1746935" y="170878"/>
                  </a:moveTo>
                  <a:lnTo>
                    <a:pt x="1746288" y="159893"/>
                  </a:lnTo>
                  <a:lnTo>
                    <a:pt x="1744916" y="139788"/>
                  </a:lnTo>
                  <a:lnTo>
                    <a:pt x="1744586" y="135712"/>
                  </a:lnTo>
                  <a:lnTo>
                    <a:pt x="1744586" y="133337"/>
                  </a:lnTo>
                  <a:lnTo>
                    <a:pt x="1743303" y="116713"/>
                  </a:lnTo>
                  <a:lnTo>
                    <a:pt x="1741906" y="98056"/>
                  </a:lnTo>
                  <a:lnTo>
                    <a:pt x="1740852" y="84150"/>
                  </a:lnTo>
                  <a:lnTo>
                    <a:pt x="1737791" y="61417"/>
                  </a:lnTo>
                  <a:lnTo>
                    <a:pt x="1735759" y="49872"/>
                  </a:lnTo>
                  <a:lnTo>
                    <a:pt x="1731695" y="42075"/>
                  </a:lnTo>
                  <a:lnTo>
                    <a:pt x="1727619" y="40043"/>
                  </a:lnTo>
                  <a:lnTo>
                    <a:pt x="1720151" y="40043"/>
                  </a:lnTo>
                  <a:lnTo>
                    <a:pt x="1718805" y="48856"/>
                  </a:lnTo>
                  <a:lnTo>
                    <a:pt x="1718805" y="98056"/>
                  </a:lnTo>
                  <a:lnTo>
                    <a:pt x="1703527" y="96354"/>
                  </a:lnTo>
                  <a:lnTo>
                    <a:pt x="1697278" y="95758"/>
                  </a:lnTo>
                  <a:lnTo>
                    <a:pt x="1691652" y="95389"/>
                  </a:lnTo>
                  <a:lnTo>
                    <a:pt x="1669605" y="94665"/>
                  </a:lnTo>
                  <a:lnTo>
                    <a:pt x="1656041" y="94665"/>
                  </a:lnTo>
                  <a:lnTo>
                    <a:pt x="1649933" y="91948"/>
                  </a:lnTo>
                  <a:lnTo>
                    <a:pt x="1645920" y="83464"/>
                  </a:lnTo>
                  <a:lnTo>
                    <a:pt x="1642122" y="75323"/>
                  </a:lnTo>
                  <a:lnTo>
                    <a:pt x="1633982" y="70307"/>
                  </a:lnTo>
                  <a:lnTo>
                    <a:pt x="1633982" y="92633"/>
                  </a:lnTo>
                  <a:lnTo>
                    <a:pt x="1633982" y="123507"/>
                  </a:lnTo>
                  <a:lnTo>
                    <a:pt x="1626184" y="128587"/>
                  </a:lnTo>
                  <a:lnTo>
                    <a:pt x="1602778" y="120446"/>
                  </a:lnTo>
                  <a:lnTo>
                    <a:pt x="1599044" y="115697"/>
                  </a:lnTo>
                  <a:lnTo>
                    <a:pt x="1592249" y="106540"/>
                  </a:lnTo>
                  <a:lnTo>
                    <a:pt x="1604810" y="83464"/>
                  </a:lnTo>
                  <a:lnTo>
                    <a:pt x="1625841" y="83464"/>
                  </a:lnTo>
                  <a:lnTo>
                    <a:pt x="1629918" y="87541"/>
                  </a:lnTo>
                  <a:lnTo>
                    <a:pt x="1633982" y="92633"/>
                  </a:lnTo>
                  <a:lnTo>
                    <a:pt x="1633982" y="70307"/>
                  </a:lnTo>
                  <a:lnTo>
                    <a:pt x="1621764" y="62776"/>
                  </a:lnTo>
                  <a:lnTo>
                    <a:pt x="1611249" y="63792"/>
                  </a:lnTo>
                  <a:lnTo>
                    <a:pt x="1602841" y="65392"/>
                  </a:lnTo>
                  <a:lnTo>
                    <a:pt x="1576654" y="95364"/>
                  </a:lnTo>
                  <a:lnTo>
                    <a:pt x="1575295" y="117729"/>
                  </a:lnTo>
                  <a:lnTo>
                    <a:pt x="1581734" y="128587"/>
                  </a:lnTo>
                  <a:lnTo>
                    <a:pt x="1593951" y="138430"/>
                  </a:lnTo>
                  <a:lnTo>
                    <a:pt x="1602092" y="142506"/>
                  </a:lnTo>
                  <a:lnTo>
                    <a:pt x="1625917" y="152958"/>
                  </a:lnTo>
                  <a:lnTo>
                    <a:pt x="1638731" y="154927"/>
                  </a:lnTo>
                  <a:lnTo>
                    <a:pt x="1644942" y="147027"/>
                  </a:lnTo>
                  <a:lnTo>
                    <a:pt x="1648764" y="128587"/>
                  </a:lnTo>
                  <a:lnTo>
                    <a:pt x="1648917" y="127914"/>
                  </a:lnTo>
                  <a:lnTo>
                    <a:pt x="1650606" y="117729"/>
                  </a:lnTo>
                  <a:lnTo>
                    <a:pt x="1706283" y="117652"/>
                  </a:lnTo>
                  <a:lnTo>
                    <a:pt x="1710601" y="117449"/>
                  </a:lnTo>
                  <a:lnTo>
                    <a:pt x="1713026" y="117055"/>
                  </a:lnTo>
                  <a:lnTo>
                    <a:pt x="1714385" y="116713"/>
                  </a:lnTo>
                  <a:lnTo>
                    <a:pt x="1715744" y="119087"/>
                  </a:lnTo>
                  <a:lnTo>
                    <a:pt x="1716760" y="126898"/>
                  </a:lnTo>
                  <a:lnTo>
                    <a:pt x="1717776" y="139788"/>
                  </a:lnTo>
                  <a:lnTo>
                    <a:pt x="1718525" y="165925"/>
                  </a:lnTo>
                  <a:lnTo>
                    <a:pt x="1718843" y="174015"/>
                  </a:lnTo>
                  <a:lnTo>
                    <a:pt x="1719211" y="178473"/>
                  </a:lnTo>
                  <a:lnTo>
                    <a:pt x="1719821" y="182194"/>
                  </a:lnTo>
                  <a:lnTo>
                    <a:pt x="1720837" y="187960"/>
                  </a:lnTo>
                  <a:lnTo>
                    <a:pt x="1730667" y="194068"/>
                  </a:lnTo>
                  <a:lnTo>
                    <a:pt x="1735086" y="194068"/>
                  </a:lnTo>
                  <a:lnTo>
                    <a:pt x="1740166" y="190677"/>
                  </a:lnTo>
                  <a:lnTo>
                    <a:pt x="1740509" y="190677"/>
                  </a:lnTo>
                  <a:lnTo>
                    <a:pt x="1740852" y="190334"/>
                  </a:lnTo>
                  <a:lnTo>
                    <a:pt x="1746275" y="187286"/>
                  </a:lnTo>
                  <a:lnTo>
                    <a:pt x="1746783" y="180835"/>
                  </a:lnTo>
                  <a:lnTo>
                    <a:pt x="1746935" y="178473"/>
                  </a:lnTo>
                  <a:lnTo>
                    <a:pt x="1746935" y="170878"/>
                  </a:lnTo>
                  <a:close/>
                </a:path>
                <a:path w="2350135" h="220979">
                  <a:moveTo>
                    <a:pt x="1902561" y="27520"/>
                  </a:moveTo>
                  <a:lnTo>
                    <a:pt x="1902460" y="24434"/>
                  </a:lnTo>
                  <a:lnTo>
                    <a:pt x="1901494" y="18173"/>
                  </a:lnTo>
                  <a:lnTo>
                    <a:pt x="1900986" y="17310"/>
                  </a:lnTo>
                  <a:lnTo>
                    <a:pt x="1898675" y="13258"/>
                  </a:lnTo>
                  <a:lnTo>
                    <a:pt x="1893176" y="7467"/>
                  </a:lnTo>
                  <a:lnTo>
                    <a:pt x="1890128" y="4648"/>
                  </a:lnTo>
                  <a:lnTo>
                    <a:pt x="1890128" y="31559"/>
                  </a:lnTo>
                  <a:lnTo>
                    <a:pt x="1884019" y="47840"/>
                  </a:lnTo>
                  <a:lnTo>
                    <a:pt x="1877237" y="52590"/>
                  </a:lnTo>
                  <a:lnTo>
                    <a:pt x="1872488" y="55651"/>
                  </a:lnTo>
                  <a:lnTo>
                    <a:pt x="1867738" y="56667"/>
                  </a:lnTo>
                  <a:lnTo>
                    <a:pt x="1863318" y="54635"/>
                  </a:lnTo>
                  <a:lnTo>
                    <a:pt x="1856879" y="50901"/>
                  </a:lnTo>
                  <a:lnTo>
                    <a:pt x="1852129" y="43776"/>
                  </a:lnTo>
                  <a:lnTo>
                    <a:pt x="1852129" y="36144"/>
                  </a:lnTo>
                  <a:lnTo>
                    <a:pt x="1852472" y="25323"/>
                  </a:lnTo>
                  <a:lnTo>
                    <a:pt x="1854885" y="19685"/>
                  </a:lnTo>
                  <a:lnTo>
                    <a:pt x="1861426" y="17602"/>
                  </a:lnTo>
                  <a:lnTo>
                    <a:pt x="1874177" y="17310"/>
                  </a:lnTo>
                  <a:lnTo>
                    <a:pt x="1882317" y="17310"/>
                  </a:lnTo>
                  <a:lnTo>
                    <a:pt x="1887067" y="19685"/>
                  </a:lnTo>
                  <a:lnTo>
                    <a:pt x="1888426" y="24434"/>
                  </a:lnTo>
                  <a:lnTo>
                    <a:pt x="1890128" y="31559"/>
                  </a:lnTo>
                  <a:lnTo>
                    <a:pt x="1890128" y="4648"/>
                  </a:lnTo>
                  <a:lnTo>
                    <a:pt x="1888426" y="3060"/>
                  </a:lnTo>
                  <a:lnTo>
                    <a:pt x="1879269" y="0"/>
                  </a:lnTo>
                  <a:lnTo>
                    <a:pt x="1860943" y="0"/>
                  </a:lnTo>
                  <a:lnTo>
                    <a:pt x="1835226" y="36309"/>
                  </a:lnTo>
                  <a:lnTo>
                    <a:pt x="1835162" y="52933"/>
                  </a:lnTo>
                  <a:lnTo>
                    <a:pt x="1847037" y="68199"/>
                  </a:lnTo>
                  <a:lnTo>
                    <a:pt x="1863661" y="74650"/>
                  </a:lnTo>
                  <a:lnTo>
                    <a:pt x="1884692" y="70916"/>
                  </a:lnTo>
                  <a:lnTo>
                    <a:pt x="1893176" y="63792"/>
                  </a:lnTo>
                  <a:lnTo>
                    <a:pt x="1898675" y="58585"/>
                  </a:lnTo>
                  <a:lnTo>
                    <a:pt x="1899843" y="56667"/>
                  </a:lnTo>
                  <a:lnTo>
                    <a:pt x="1901494" y="53975"/>
                  </a:lnTo>
                  <a:lnTo>
                    <a:pt x="1902447" y="47840"/>
                  </a:lnTo>
                  <a:lnTo>
                    <a:pt x="1902561" y="27520"/>
                  </a:lnTo>
                  <a:close/>
                </a:path>
                <a:path w="2350135" h="220979">
                  <a:moveTo>
                    <a:pt x="1952548" y="116382"/>
                  </a:moveTo>
                  <a:lnTo>
                    <a:pt x="1944065" y="106197"/>
                  </a:lnTo>
                  <a:lnTo>
                    <a:pt x="1941690" y="106883"/>
                  </a:lnTo>
                  <a:lnTo>
                    <a:pt x="1938642" y="106883"/>
                  </a:lnTo>
                  <a:lnTo>
                    <a:pt x="1934222" y="107556"/>
                  </a:lnTo>
                  <a:lnTo>
                    <a:pt x="1929472" y="107899"/>
                  </a:lnTo>
                  <a:lnTo>
                    <a:pt x="1922348" y="108572"/>
                  </a:lnTo>
                  <a:lnTo>
                    <a:pt x="1872068" y="111391"/>
                  </a:lnTo>
                  <a:lnTo>
                    <a:pt x="1794649" y="111874"/>
                  </a:lnTo>
                  <a:lnTo>
                    <a:pt x="1774698" y="112306"/>
                  </a:lnTo>
                  <a:lnTo>
                    <a:pt x="1766811" y="113245"/>
                  </a:lnTo>
                  <a:lnTo>
                    <a:pt x="1764601" y="115023"/>
                  </a:lnTo>
                  <a:lnTo>
                    <a:pt x="1763242" y="118071"/>
                  </a:lnTo>
                  <a:lnTo>
                    <a:pt x="1764258" y="122821"/>
                  </a:lnTo>
                  <a:lnTo>
                    <a:pt x="1767408" y="128955"/>
                  </a:lnTo>
                  <a:lnTo>
                    <a:pt x="1775460" y="132410"/>
                  </a:lnTo>
                  <a:lnTo>
                    <a:pt x="1794700" y="134467"/>
                  </a:lnTo>
                  <a:lnTo>
                    <a:pt x="1866722" y="138430"/>
                  </a:lnTo>
                  <a:lnTo>
                    <a:pt x="1866734" y="161404"/>
                  </a:lnTo>
                  <a:lnTo>
                    <a:pt x="1869135" y="201790"/>
                  </a:lnTo>
                  <a:lnTo>
                    <a:pt x="1872145" y="217817"/>
                  </a:lnTo>
                  <a:lnTo>
                    <a:pt x="1889112" y="217144"/>
                  </a:lnTo>
                  <a:lnTo>
                    <a:pt x="1892833" y="213067"/>
                  </a:lnTo>
                  <a:lnTo>
                    <a:pt x="1894878" y="211035"/>
                  </a:lnTo>
                  <a:lnTo>
                    <a:pt x="1890801" y="173037"/>
                  </a:lnTo>
                  <a:lnTo>
                    <a:pt x="1889785" y="166255"/>
                  </a:lnTo>
                  <a:lnTo>
                    <a:pt x="1888769" y="158788"/>
                  </a:lnTo>
                  <a:lnTo>
                    <a:pt x="1887753" y="153022"/>
                  </a:lnTo>
                  <a:lnTo>
                    <a:pt x="1887410" y="144195"/>
                  </a:lnTo>
                  <a:lnTo>
                    <a:pt x="1887410" y="141147"/>
                  </a:lnTo>
                  <a:lnTo>
                    <a:pt x="1889112" y="136728"/>
                  </a:lnTo>
                  <a:lnTo>
                    <a:pt x="1896237" y="135039"/>
                  </a:lnTo>
                  <a:lnTo>
                    <a:pt x="1911159" y="135039"/>
                  </a:lnTo>
                  <a:lnTo>
                    <a:pt x="1935086" y="134429"/>
                  </a:lnTo>
                  <a:lnTo>
                    <a:pt x="1947379" y="132702"/>
                  </a:lnTo>
                  <a:lnTo>
                    <a:pt x="1951901" y="128498"/>
                  </a:lnTo>
                  <a:lnTo>
                    <a:pt x="1952548" y="120446"/>
                  </a:lnTo>
                  <a:lnTo>
                    <a:pt x="1952548" y="116382"/>
                  </a:lnTo>
                  <a:close/>
                </a:path>
                <a:path w="2350135" h="220979">
                  <a:moveTo>
                    <a:pt x="2069592" y="162179"/>
                  </a:moveTo>
                  <a:lnTo>
                    <a:pt x="2063940" y="160477"/>
                  </a:lnTo>
                  <a:lnTo>
                    <a:pt x="2061108" y="159639"/>
                  </a:lnTo>
                  <a:lnTo>
                    <a:pt x="2055825" y="158191"/>
                  </a:lnTo>
                  <a:lnTo>
                    <a:pt x="2050592" y="157619"/>
                  </a:lnTo>
                  <a:lnTo>
                    <a:pt x="2042312" y="157848"/>
                  </a:lnTo>
                  <a:lnTo>
                    <a:pt x="2027859" y="158788"/>
                  </a:lnTo>
                  <a:lnTo>
                    <a:pt x="2026170" y="158788"/>
                  </a:lnTo>
                  <a:lnTo>
                    <a:pt x="2015985" y="159461"/>
                  </a:lnTo>
                  <a:lnTo>
                    <a:pt x="2008530" y="160477"/>
                  </a:lnTo>
                  <a:lnTo>
                    <a:pt x="1998345" y="158102"/>
                  </a:lnTo>
                  <a:lnTo>
                    <a:pt x="1992147" y="125539"/>
                  </a:lnTo>
                  <a:lnTo>
                    <a:pt x="1991220" y="104508"/>
                  </a:lnTo>
                  <a:lnTo>
                    <a:pt x="2037029" y="100774"/>
                  </a:lnTo>
                  <a:lnTo>
                    <a:pt x="2063153" y="66509"/>
                  </a:lnTo>
                  <a:lnTo>
                    <a:pt x="2063483" y="57683"/>
                  </a:lnTo>
                  <a:lnTo>
                    <a:pt x="2064054" y="47498"/>
                  </a:lnTo>
                  <a:lnTo>
                    <a:pt x="2064054" y="44411"/>
                  </a:lnTo>
                  <a:lnTo>
                    <a:pt x="2063508" y="37325"/>
                  </a:lnTo>
                  <a:lnTo>
                    <a:pt x="2063483" y="34277"/>
                  </a:lnTo>
                  <a:lnTo>
                    <a:pt x="1994154" y="21653"/>
                  </a:lnTo>
                  <a:lnTo>
                    <a:pt x="1982533" y="21501"/>
                  </a:lnTo>
                  <a:lnTo>
                    <a:pt x="1977199" y="22059"/>
                  </a:lnTo>
                  <a:lnTo>
                    <a:pt x="1974265" y="23418"/>
                  </a:lnTo>
                  <a:lnTo>
                    <a:pt x="1969516" y="26123"/>
                  </a:lnTo>
                  <a:lnTo>
                    <a:pt x="1969516" y="37325"/>
                  </a:lnTo>
                  <a:lnTo>
                    <a:pt x="2035327" y="41402"/>
                  </a:lnTo>
                  <a:lnTo>
                    <a:pt x="2044153" y="43434"/>
                  </a:lnTo>
                  <a:lnTo>
                    <a:pt x="2044484" y="47498"/>
                  </a:lnTo>
                  <a:lnTo>
                    <a:pt x="2044738" y="51231"/>
                  </a:lnTo>
                  <a:lnTo>
                    <a:pt x="2044687" y="55219"/>
                  </a:lnTo>
                  <a:lnTo>
                    <a:pt x="2012937" y="84823"/>
                  </a:lnTo>
                  <a:lnTo>
                    <a:pt x="2005812" y="85509"/>
                  </a:lnTo>
                  <a:lnTo>
                    <a:pt x="1997671" y="86855"/>
                  </a:lnTo>
                  <a:lnTo>
                    <a:pt x="1973580" y="100431"/>
                  </a:lnTo>
                  <a:lnTo>
                    <a:pt x="1972221" y="110947"/>
                  </a:lnTo>
                  <a:lnTo>
                    <a:pt x="1972487" y="116319"/>
                  </a:lnTo>
                  <a:lnTo>
                    <a:pt x="1972894" y="125539"/>
                  </a:lnTo>
                  <a:lnTo>
                    <a:pt x="1972970" y="135712"/>
                  </a:lnTo>
                  <a:lnTo>
                    <a:pt x="1973300" y="147256"/>
                  </a:lnTo>
                  <a:lnTo>
                    <a:pt x="1979345" y="177444"/>
                  </a:lnTo>
                  <a:lnTo>
                    <a:pt x="1985797" y="184238"/>
                  </a:lnTo>
                  <a:lnTo>
                    <a:pt x="1995970" y="185928"/>
                  </a:lnTo>
                  <a:lnTo>
                    <a:pt x="2002218" y="186880"/>
                  </a:lnTo>
                  <a:lnTo>
                    <a:pt x="2007768" y="187159"/>
                  </a:lnTo>
                  <a:lnTo>
                    <a:pt x="2015718" y="186740"/>
                  </a:lnTo>
                  <a:lnTo>
                    <a:pt x="2057679" y="182105"/>
                  </a:lnTo>
                  <a:lnTo>
                    <a:pt x="2069592" y="177787"/>
                  </a:lnTo>
                  <a:lnTo>
                    <a:pt x="2069592" y="162179"/>
                  </a:lnTo>
                  <a:close/>
                </a:path>
                <a:path w="2350135" h="220979">
                  <a:moveTo>
                    <a:pt x="2158301" y="173494"/>
                  </a:moveTo>
                  <a:lnTo>
                    <a:pt x="2155367" y="134023"/>
                  </a:lnTo>
                  <a:lnTo>
                    <a:pt x="2149805" y="75704"/>
                  </a:lnTo>
                  <a:lnTo>
                    <a:pt x="2139480" y="34607"/>
                  </a:lnTo>
                  <a:lnTo>
                    <a:pt x="2129980" y="34607"/>
                  </a:lnTo>
                  <a:lnTo>
                    <a:pt x="2128621" y="37325"/>
                  </a:lnTo>
                  <a:lnTo>
                    <a:pt x="2127669" y="39636"/>
                  </a:lnTo>
                  <a:lnTo>
                    <a:pt x="2127415" y="43434"/>
                  </a:lnTo>
                  <a:lnTo>
                    <a:pt x="2127440" y="47498"/>
                  </a:lnTo>
                  <a:lnTo>
                    <a:pt x="2127669" y="55219"/>
                  </a:lnTo>
                  <a:lnTo>
                    <a:pt x="2128621" y="75666"/>
                  </a:lnTo>
                  <a:lnTo>
                    <a:pt x="2130996" y="110947"/>
                  </a:lnTo>
                  <a:lnTo>
                    <a:pt x="2101481" y="114007"/>
                  </a:lnTo>
                  <a:lnTo>
                    <a:pt x="2061108" y="125539"/>
                  </a:lnTo>
                  <a:lnTo>
                    <a:pt x="2062124" y="129946"/>
                  </a:lnTo>
                  <a:lnTo>
                    <a:pt x="2063153" y="137756"/>
                  </a:lnTo>
                  <a:lnTo>
                    <a:pt x="2080107" y="138938"/>
                  </a:lnTo>
                  <a:lnTo>
                    <a:pt x="2090293" y="139534"/>
                  </a:lnTo>
                  <a:lnTo>
                    <a:pt x="2098001" y="139255"/>
                  </a:lnTo>
                  <a:lnTo>
                    <a:pt x="2107107" y="137680"/>
                  </a:lnTo>
                  <a:lnTo>
                    <a:pt x="2121497" y="134353"/>
                  </a:lnTo>
                  <a:lnTo>
                    <a:pt x="2122855" y="134023"/>
                  </a:lnTo>
                  <a:lnTo>
                    <a:pt x="2124214" y="135712"/>
                  </a:lnTo>
                  <a:lnTo>
                    <a:pt x="2125573" y="142163"/>
                  </a:lnTo>
                  <a:lnTo>
                    <a:pt x="2126246" y="152006"/>
                  </a:lnTo>
                  <a:lnTo>
                    <a:pt x="2126615" y="162179"/>
                  </a:lnTo>
                  <a:lnTo>
                    <a:pt x="2126932" y="178460"/>
                  </a:lnTo>
                  <a:lnTo>
                    <a:pt x="2129307" y="189318"/>
                  </a:lnTo>
                  <a:lnTo>
                    <a:pt x="2133028" y="192709"/>
                  </a:lnTo>
                  <a:lnTo>
                    <a:pt x="2140039" y="198399"/>
                  </a:lnTo>
                  <a:lnTo>
                    <a:pt x="2144572" y="200050"/>
                  </a:lnTo>
                  <a:lnTo>
                    <a:pt x="2148586" y="197434"/>
                  </a:lnTo>
                  <a:lnTo>
                    <a:pt x="2154072" y="190334"/>
                  </a:lnTo>
                  <a:lnTo>
                    <a:pt x="2157806" y="184912"/>
                  </a:lnTo>
                  <a:lnTo>
                    <a:pt x="2158111" y="178460"/>
                  </a:lnTo>
                  <a:lnTo>
                    <a:pt x="2158301" y="173494"/>
                  </a:lnTo>
                  <a:close/>
                </a:path>
                <a:path w="2350135" h="220979">
                  <a:moveTo>
                    <a:pt x="2289772" y="96024"/>
                  </a:moveTo>
                  <a:lnTo>
                    <a:pt x="2262530" y="74650"/>
                  </a:lnTo>
                  <a:lnTo>
                    <a:pt x="2227681" y="54965"/>
                  </a:lnTo>
                  <a:lnTo>
                    <a:pt x="2227351" y="44450"/>
                  </a:lnTo>
                  <a:lnTo>
                    <a:pt x="2246007" y="43091"/>
                  </a:lnTo>
                  <a:lnTo>
                    <a:pt x="2259914" y="41402"/>
                  </a:lnTo>
                  <a:lnTo>
                    <a:pt x="2273490" y="33248"/>
                  </a:lnTo>
                  <a:lnTo>
                    <a:pt x="2271445" y="27825"/>
                  </a:lnTo>
                  <a:lnTo>
                    <a:pt x="2269883" y="24663"/>
                  </a:lnTo>
                  <a:lnTo>
                    <a:pt x="2229091" y="19773"/>
                  </a:lnTo>
                  <a:lnTo>
                    <a:pt x="2218512" y="19685"/>
                  </a:lnTo>
                  <a:lnTo>
                    <a:pt x="2207387" y="20612"/>
                  </a:lnTo>
                  <a:lnTo>
                    <a:pt x="2190712" y="22733"/>
                  </a:lnTo>
                  <a:lnTo>
                    <a:pt x="2176462" y="24091"/>
                  </a:lnTo>
                  <a:lnTo>
                    <a:pt x="2175103" y="29527"/>
                  </a:lnTo>
                  <a:lnTo>
                    <a:pt x="2174417" y="33934"/>
                  </a:lnTo>
                  <a:lnTo>
                    <a:pt x="2184603" y="39700"/>
                  </a:lnTo>
                  <a:lnTo>
                    <a:pt x="2197150" y="41402"/>
                  </a:lnTo>
                  <a:lnTo>
                    <a:pt x="2209368" y="43776"/>
                  </a:lnTo>
                  <a:lnTo>
                    <a:pt x="2209368" y="46824"/>
                  </a:lnTo>
                  <a:lnTo>
                    <a:pt x="2209228" y="50165"/>
                  </a:lnTo>
                  <a:lnTo>
                    <a:pt x="2208263" y="54457"/>
                  </a:lnTo>
                  <a:lnTo>
                    <a:pt x="2205647" y="62572"/>
                  </a:lnTo>
                  <a:lnTo>
                    <a:pt x="2200541" y="77355"/>
                  </a:lnTo>
                  <a:lnTo>
                    <a:pt x="2196223" y="91020"/>
                  </a:lnTo>
                  <a:lnTo>
                    <a:pt x="2193925" y="98844"/>
                  </a:lnTo>
                  <a:lnTo>
                    <a:pt x="2192909" y="103771"/>
                  </a:lnTo>
                  <a:lnTo>
                    <a:pt x="2192401" y="108737"/>
                  </a:lnTo>
                  <a:lnTo>
                    <a:pt x="2191728" y="116713"/>
                  </a:lnTo>
                  <a:lnTo>
                    <a:pt x="2196477" y="118757"/>
                  </a:lnTo>
                  <a:lnTo>
                    <a:pt x="2205977" y="122478"/>
                  </a:lnTo>
                  <a:lnTo>
                    <a:pt x="2211070" y="115531"/>
                  </a:lnTo>
                  <a:lnTo>
                    <a:pt x="2214054" y="111188"/>
                  </a:lnTo>
                  <a:lnTo>
                    <a:pt x="2215896" y="106895"/>
                  </a:lnTo>
                  <a:lnTo>
                    <a:pt x="2217356" y="100088"/>
                  </a:lnTo>
                  <a:lnTo>
                    <a:pt x="2219210" y="88214"/>
                  </a:lnTo>
                  <a:lnTo>
                    <a:pt x="2221585" y="74650"/>
                  </a:lnTo>
                  <a:lnTo>
                    <a:pt x="2222766" y="74650"/>
                  </a:lnTo>
                  <a:lnTo>
                    <a:pt x="2223795" y="74891"/>
                  </a:lnTo>
                  <a:lnTo>
                    <a:pt x="2226526" y="76593"/>
                  </a:lnTo>
                  <a:lnTo>
                    <a:pt x="2233091" y="81229"/>
                  </a:lnTo>
                  <a:lnTo>
                    <a:pt x="2245664" y="90258"/>
                  </a:lnTo>
                  <a:lnTo>
                    <a:pt x="2255012" y="97155"/>
                  </a:lnTo>
                  <a:lnTo>
                    <a:pt x="2260663" y="100977"/>
                  </a:lnTo>
                  <a:lnTo>
                    <a:pt x="2264867" y="103085"/>
                  </a:lnTo>
                  <a:lnTo>
                    <a:pt x="2269921" y="104838"/>
                  </a:lnTo>
                  <a:lnTo>
                    <a:pt x="2278240" y="107556"/>
                  </a:lnTo>
                  <a:lnTo>
                    <a:pt x="2289772" y="96024"/>
                  </a:lnTo>
                  <a:close/>
                </a:path>
                <a:path w="2350135" h="220979">
                  <a:moveTo>
                    <a:pt x="2339987" y="197802"/>
                  </a:moveTo>
                  <a:lnTo>
                    <a:pt x="2336673" y="194754"/>
                  </a:lnTo>
                  <a:lnTo>
                    <a:pt x="2335593" y="193751"/>
                  </a:lnTo>
                  <a:lnTo>
                    <a:pt x="2332177" y="190677"/>
                  </a:lnTo>
                  <a:lnTo>
                    <a:pt x="2319959" y="190334"/>
                  </a:lnTo>
                  <a:lnTo>
                    <a:pt x="2301989" y="192379"/>
                  </a:lnTo>
                  <a:lnTo>
                    <a:pt x="2273998" y="194449"/>
                  </a:lnTo>
                  <a:lnTo>
                    <a:pt x="2268309" y="194716"/>
                  </a:lnTo>
                  <a:lnTo>
                    <a:pt x="2263305" y="194754"/>
                  </a:lnTo>
                  <a:lnTo>
                    <a:pt x="2252459" y="194754"/>
                  </a:lnTo>
                  <a:lnTo>
                    <a:pt x="2250757" y="175412"/>
                  </a:lnTo>
                  <a:lnTo>
                    <a:pt x="2249741" y="165912"/>
                  </a:lnTo>
                  <a:lnTo>
                    <a:pt x="2244306" y="145211"/>
                  </a:lnTo>
                  <a:lnTo>
                    <a:pt x="2237524" y="131648"/>
                  </a:lnTo>
                  <a:lnTo>
                    <a:pt x="2232431" y="131648"/>
                  </a:lnTo>
                  <a:lnTo>
                    <a:pt x="2230056" y="135382"/>
                  </a:lnTo>
                  <a:lnTo>
                    <a:pt x="2229091" y="137655"/>
                  </a:lnTo>
                  <a:lnTo>
                    <a:pt x="2228697" y="141439"/>
                  </a:lnTo>
                  <a:lnTo>
                    <a:pt x="2228596" y="145211"/>
                  </a:lnTo>
                  <a:lnTo>
                    <a:pt x="2228710" y="171678"/>
                  </a:lnTo>
                  <a:lnTo>
                    <a:pt x="2235149" y="212051"/>
                  </a:lnTo>
                  <a:lnTo>
                    <a:pt x="2273109" y="220827"/>
                  </a:lnTo>
                  <a:lnTo>
                    <a:pt x="2291130" y="220878"/>
                  </a:lnTo>
                  <a:lnTo>
                    <a:pt x="2303195" y="220853"/>
                  </a:lnTo>
                  <a:lnTo>
                    <a:pt x="2336927" y="209334"/>
                  </a:lnTo>
                  <a:lnTo>
                    <a:pt x="2339987" y="197802"/>
                  </a:lnTo>
                  <a:close/>
                </a:path>
                <a:path w="2350135" h="220979">
                  <a:moveTo>
                    <a:pt x="2349766" y="115531"/>
                  </a:moveTo>
                  <a:lnTo>
                    <a:pt x="2345093" y="50444"/>
                  </a:lnTo>
                  <a:lnTo>
                    <a:pt x="2335911" y="9842"/>
                  </a:lnTo>
                  <a:lnTo>
                    <a:pt x="2330145" y="9169"/>
                  </a:lnTo>
                  <a:lnTo>
                    <a:pt x="2323693" y="8153"/>
                  </a:lnTo>
                  <a:lnTo>
                    <a:pt x="2323655" y="29527"/>
                  </a:lnTo>
                  <a:lnTo>
                    <a:pt x="2323376" y="41402"/>
                  </a:lnTo>
                  <a:lnTo>
                    <a:pt x="2323338" y="62572"/>
                  </a:lnTo>
                  <a:lnTo>
                    <a:pt x="2323020" y="71589"/>
                  </a:lnTo>
                  <a:lnTo>
                    <a:pt x="2323020" y="132664"/>
                  </a:lnTo>
                  <a:lnTo>
                    <a:pt x="2330488" y="136398"/>
                  </a:lnTo>
                  <a:lnTo>
                    <a:pt x="2338781" y="140677"/>
                  </a:lnTo>
                  <a:lnTo>
                    <a:pt x="2343454" y="141439"/>
                  </a:lnTo>
                  <a:lnTo>
                    <a:pt x="2346223" y="138061"/>
                  </a:lnTo>
                  <a:lnTo>
                    <a:pt x="2348801" y="129946"/>
                  </a:lnTo>
                  <a:lnTo>
                    <a:pt x="2349728" y="124536"/>
                  </a:lnTo>
                  <a:lnTo>
                    <a:pt x="2349766" y="11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74968" y="6618383"/>
              <a:ext cx="393604" cy="22494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84509" y="6618722"/>
              <a:ext cx="486158" cy="2378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944" y="1460611"/>
            <a:ext cx="2879127" cy="21594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3578" y="1460611"/>
            <a:ext cx="2879127" cy="21594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9213" y="1460611"/>
            <a:ext cx="2879127" cy="2159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7944" y="4454650"/>
            <a:ext cx="2879127" cy="2159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06434" y="4454650"/>
            <a:ext cx="2879127" cy="2159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29213" y="4454650"/>
            <a:ext cx="2879127" cy="215945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38023" y="602634"/>
            <a:ext cx="2786380" cy="498475"/>
          </a:xfrm>
          <a:custGeom>
            <a:avLst/>
            <a:gdLst/>
            <a:ahLst/>
            <a:cxnLst/>
            <a:rect l="l" t="t" r="r" b="b"/>
            <a:pathLst>
              <a:path w="2786380" h="498475">
                <a:moveTo>
                  <a:pt x="251358" y="116801"/>
                </a:moveTo>
                <a:lnTo>
                  <a:pt x="249453" y="110451"/>
                </a:lnTo>
                <a:lnTo>
                  <a:pt x="245021" y="107505"/>
                </a:lnTo>
                <a:lnTo>
                  <a:pt x="239928" y="104101"/>
                </a:lnTo>
                <a:lnTo>
                  <a:pt x="231051" y="98386"/>
                </a:lnTo>
                <a:lnTo>
                  <a:pt x="219938" y="98069"/>
                </a:lnTo>
                <a:lnTo>
                  <a:pt x="212953" y="97955"/>
                </a:lnTo>
                <a:lnTo>
                  <a:pt x="205701" y="98272"/>
                </a:lnTo>
                <a:lnTo>
                  <a:pt x="193738" y="99364"/>
                </a:lnTo>
                <a:lnTo>
                  <a:pt x="172656" y="101561"/>
                </a:lnTo>
                <a:lnTo>
                  <a:pt x="141427" y="105562"/>
                </a:lnTo>
                <a:lnTo>
                  <a:pt x="125209" y="107391"/>
                </a:lnTo>
                <a:lnTo>
                  <a:pt x="107911" y="39992"/>
                </a:lnTo>
                <a:lnTo>
                  <a:pt x="190309" y="42570"/>
                </a:lnTo>
                <a:lnTo>
                  <a:pt x="205016" y="42494"/>
                </a:lnTo>
                <a:lnTo>
                  <a:pt x="214033" y="41402"/>
                </a:lnTo>
                <a:lnTo>
                  <a:pt x="219265" y="39992"/>
                </a:lnTo>
                <a:lnTo>
                  <a:pt x="222796" y="39039"/>
                </a:lnTo>
                <a:lnTo>
                  <a:pt x="236753" y="34912"/>
                </a:lnTo>
                <a:lnTo>
                  <a:pt x="236753" y="15240"/>
                </a:lnTo>
                <a:lnTo>
                  <a:pt x="190423" y="8890"/>
                </a:lnTo>
                <a:lnTo>
                  <a:pt x="147027" y="6502"/>
                </a:lnTo>
                <a:lnTo>
                  <a:pt x="106006" y="5080"/>
                </a:lnTo>
                <a:lnTo>
                  <a:pt x="68554" y="5080"/>
                </a:lnTo>
                <a:lnTo>
                  <a:pt x="72364" y="24752"/>
                </a:lnTo>
                <a:lnTo>
                  <a:pt x="74193" y="36753"/>
                </a:lnTo>
                <a:lnTo>
                  <a:pt x="75145" y="46977"/>
                </a:lnTo>
                <a:lnTo>
                  <a:pt x="75488" y="60998"/>
                </a:lnTo>
                <a:lnTo>
                  <a:pt x="75615" y="98386"/>
                </a:lnTo>
                <a:lnTo>
                  <a:pt x="75692" y="101561"/>
                </a:lnTo>
                <a:lnTo>
                  <a:pt x="75946" y="105562"/>
                </a:lnTo>
                <a:lnTo>
                  <a:pt x="77444" y="119341"/>
                </a:lnTo>
                <a:lnTo>
                  <a:pt x="83146" y="130124"/>
                </a:lnTo>
                <a:lnTo>
                  <a:pt x="89496" y="136474"/>
                </a:lnTo>
                <a:lnTo>
                  <a:pt x="97751" y="145364"/>
                </a:lnTo>
                <a:lnTo>
                  <a:pt x="135839" y="149809"/>
                </a:lnTo>
                <a:lnTo>
                  <a:pt x="160540" y="148958"/>
                </a:lnTo>
                <a:lnTo>
                  <a:pt x="208826" y="141554"/>
                </a:lnTo>
                <a:lnTo>
                  <a:pt x="245643" y="125044"/>
                </a:lnTo>
                <a:lnTo>
                  <a:pt x="251358" y="116801"/>
                </a:lnTo>
                <a:close/>
              </a:path>
              <a:path w="2786380" h="498475">
                <a:moveTo>
                  <a:pt x="328155" y="429107"/>
                </a:moveTo>
                <a:lnTo>
                  <a:pt x="322453" y="420217"/>
                </a:lnTo>
                <a:lnTo>
                  <a:pt x="311658" y="416407"/>
                </a:lnTo>
                <a:lnTo>
                  <a:pt x="305473" y="414350"/>
                </a:lnTo>
                <a:lnTo>
                  <a:pt x="305079" y="414210"/>
                </a:lnTo>
                <a:lnTo>
                  <a:pt x="302425" y="413715"/>
                </a:lnTo>
                <a:lnTo>
                  <a:pt x="299516" y="413156"/>
                </a:lnTo>
                <a:lnTo>
                  <a:pt x="291934" y="412927"/>
                </a:lnTo>
                <a:lnTo>
                  <a:pt x="266217" y="413588"/>
                </a:lnTo>
                <a:lnTo>
                  <a:pt x="255638" y="413715"/>
                </a:lnTo>
                <a:lnTo>
                  <a:pt x="219621" y="413232"/>
                </a:lnTo>
                <a:lnTo>
                  <a:pt x="166281" y="414261"/>
                </a:lnTo>
                <a:lnTo>
                  <a:pt x="138061" y="414350"/>
                </a:lnTo>
                <a:lnTo>
                  <a:pt x="125539" y="413232"/>
                </a:lnTo>
                <a:lnTo>
                  <a:pt x="119329" y="410692"/>
                </a:lnTo>
                <a:lnTo>
                  <a:pt x="113614" y="406882"/>
                </a:lnTo>
                <a:lnTo>
                  <a:pt x="113614" y="370065"/>
                </a:lnTo>
                <a:lnTo>
                  <a:pt x="166306" y="371335"/>
                </a:lnTo>
                <a:lnTo>
                  <a:pt x="216674" y="371640"/>
                </a:lnTo>
                <a:lnTo>
                  <a:pt x="234137" y="370065"/>
                </a:lnTo>
                <a:lnTo>
                  <a:pt x="245567" y="369036"/>
                </a:lnTo>
                <a:lnTo>
                  <a:pt x="263867" y="361073"/>
                </a:lnTo>
                <a:lnTo>
                  <a:pt x="282460" y="345313"/>
                </a:lnTo>
                <a:lnTo>
                  <a:pt x="290715" y="337693"/>
                </a:lnTo>
                <a:lnTo>
                  <a:pt x="295783" y="321830"/>
                </a:lnTo>
                <a:lnTo>
                  <a:pt x="295783" y="304292"/>
                </a:lnTo>
                <a:lnTo>
                  <a:pt x="295783" y="293268"/>
                </a:lnTo>
                <a:lnTo>
                  <a:pt x="261670" y="264985"/>
                </a:lnTo>
                <a:lnTo>
                  <a:pt x="222199" y="262877"/>
                </a:lnTo>
                <a:lnTo>
                  <a:pt x="192963" y="262788"/>
                </a:lnTo>
                <a:lnTo>
                  <a:pt x="121627" y="264223"/>
                </a:lnTo>
                <a:lnTo>
                  <a:pt x="109677" y="265112"/>
                </a:lnTo>
                <a:lnTo>
                  <a:pt x="102196" y="266598"/>
                </a:lnTo>
                <a:lnTo>
                  <a:pt x="87426" y="268846"/>
                </a:lnTo>
                <a:lnTo>
                  <a:pt x="79260" y="270294"/>
                </a:lnTo>
                <a:lnTo>
                  <a:pt x="74790" y="271551"/>
                </a:lnTo>
                <a:lnTo>
                  <a:pt x="71094" y="273265"/>
                </a:lnTo>
                <a:lnTo>
                  <a:pt x="65379" y="276123"/>
                </a:lnTo>
                <a:lnTo>
                  <a:pt x="67284" y="293903"/>
                </a:lnTo>
                <a:lnTo>
                  <a:pt x="123596" y="304774"/>
                </a:lnTo>
                <a:lnTo>
                  <a:pt x="135394" y="305079"/>
                </a:lnTo>
                <a:lnTo>
                  <a:pt x="223393" y="304292"/>
                </a:lnTo>
                <a:lnTo>
                  <a:pt x="233108" y="304596"/>
                </a:lnTo>
                <a:lnTo>
                  <a:pt x="256438" y="306590"/>
                </a:lnTo>
                <a:lnTo>
                  <a:pt x="257073" y="312305"/>
                </a:lnTo>
                <a:lnTo>
                  <a:pt x="258343" y="318655"/>
                </a:lnTo>
                <a:lnTo>
                  <a:pt x="221449" y="333375"/>
                </a:lnTo>
                <a:lnTo>
                  <a:pt x="142595" y="338836"/>
                </a:lnTo>
                <a:lnTo>
                  <a:pt x="127863" y="339674"/>
                </a:lnTo>
                <a:lnTo>
                  <a:pt x="90131" y="352933"/>
                </a:lnTo>
                <a:lnTo>
                  <a:pt x="74561" y="381050"/>
                </a:lnTo>
                <a:lnTo>
                  <a:pt x="75222" y="399262"/>
                </a:lnTo>
                <a:lnTo>
                  <a:pt x="84010" y="437388"/>
                </a:lnTo>
                <a:lnTo>
                  <a:pt x="116255" y="463092"/>
                </a:lnTo>
                <a:lnTo>
                  <a:pt x="154241" y="467385"/>
                </a:lnTo>
                <a:lnTo>
                  <a:pt x="176060" y="467512"/>
                </a:lnTo>
                <a:lnTo>
                  <a:pt x="251561" y="466509"/>
                </a:lnTo>
                <a:lnTo>
                  <a:pt x="294195" y="464375"/>
                </a:lnTo>
                <a:lnTo>
                  <a:pt x="328155" y="448779"/>
                </a:lnTo>
                <a:lnTo>
                  <a:pt x="328155" y="429107"/>
                </a:lnTo>
                <a:close/>
              </a:path>
              <a:path w="2786380" h="498475">
                <a:moveTo>
                  <a:pt x="328155" y="182816"/>
                </a:moveTo>
                <a:lnTo>
                  <a:pt x="324815" y="180581"/>
                </a:lnTo>
                <a:lnTo>
                  <a:pt x="324345" y="180276"/>
                </a:lnTo>
                <a:lnTo>
                  <a:pt x="313118" y="174510"/>
                </a:lnTo>
                <a:lnTo>
                  <a:pt x="301104" y="172262"/>
                </a:lnTo>
                <a:lnTo>
                  <a:pt x="280885" y="173228"/>
                </a:lnTo>
                <a:lnTo>
                  <a:pt x="245008" y="177101"/>
                </a:lnTo>
                <a:lnTo>
                  <a:pt x="217068" y="179298"/>
                </a:lnTo>
                <a:lnTo>
                  <a:pt x="192887" y="180352"/>
                </a:lnTo>
                <a:lnTo>
                  <a:pt x="159054" y="180581"/>
                </a:lnTo>
                <a:lnTo>
                  <a:pt x="3810" y="179006"/>
                </a:lnTo>
                <a:lnTo>
                  <a:pt x="1905" y="193598"/>
                </a:lnTo>
                <a:lnTo>
                  <a:pt x="88861" y="222808"/>
                </a:lnTo>
                <a:lnTo>
                  <a:pt x="130975" y="227520"/>
                </a:lnTo>
                <a:lnTo>
                  <a:pt x="159156" y="229628"/>
                </a:lnTo>
                <a:lnTo>
                  <a:pt x="186156" y="229590"/>
                </a:lnTo>
                <a:lnTo>
                  <a:pt x="247065" y="226720"/>
                </a:lnTo>
                <a:lnTo>
                  <a:pt x="285318" y="222173"/>
                </a:lnTo>
                <a:lnTo>
                  <a:pt x="328155" y="205028"/>
                </a:lnTo>
                <a:lnTo>
                  <a:pt x="328155" y="182816"/>
                </a:lnTo>
                <a:close/>
              </a:path>
              <a:path w="2786380" h="498475">
                <a:moveTo>
                  <a:pt x="520484" y="290728"/>
                </a:moveTo>
                <a:lnTo>
                  <a:pt x="509054" y="272948"/>
                </a:lnTo>
                <a:lnTo>
                  <a:pt x="501446" y="272948"/>
                </a:lnTo>
                <a:lnTo>
                  <a:pt x="497865" y="272427"/>
                </a:lnTo>
                <a:lnTo>
                  <a:pt x="491921" y="268744"/>
                </a:lnTo>
                <a:lnTo>
                  <a:pt x="478815" y="258356"/>
                </a:lnTo>
                <a:lnTo>
                  <a:pt x="455739" y="239306"/>
                </a:lnTo>
                <a:lnTo>
                  <a:pt x="440232" y="226707"/>
                </a:lnTo>
                <a:lnTo>
                  <a:pt x="431622" y="219430"/>
                </a:lnTo>
                <a:lnTo>
                  <a:pt x="426821" y="214718"/>
                </a:lnTo>
                <a:lnTo>
                  <a:pt x="422732" y="209791"/>
                </a:lnTo>
                <a:lnTo>
                  <a:pt x="416382" y="201853"/>
                </a:lnTo>
                <a:lnTo>
                  <a:pt x="418922" y="192963"/>
                </a:lnTo>
                <a:lnTo>
                  <a:pt x="421132" y="183438"/>
                </a:lnTo>
                <a:lnTo>
                  <a:pt x="422262" y="176263"/>
                </a:lnTo>
                <a:lnTo>
                  <a:pt x="422668" y="167843"/>
                </a:lnTo>
                <a:lnTo>
                  <a:pt x="422668" y="141401"/>
                </a:lnTo>
                <a:lnTo>
                  <a:pt x="404964" y="111721"/>
                </a:lnTo>
                <a:lnTo>
                  <a:pt x="397979" y="118706"/>
                </a:lnTo>
                <a:lnTo>
                  <a:pt x="390994" y="125044"/>
                </a:lnTo>
                <a:lnTo>
                  <a:pt x="390994" y="142189"/>
                </a:lnTo>
                <a:lnTo>
                  <a:pt x="390753" y="153543"/>
                </a:lnTo>
                <a:lnTo>
                  <a:pt x="389013" y="166395"/>
                </a:lnTo>
                <a:lnTo>
                  <a:pt x="384302" y="188874"/>
                </a:lnTo>
                <a:lnTo>
                  <a:pt x="375132" y="229146"/>
                </a:lnTo>
                <a:lnTo>
                  <a:pt x="367042" y="266954"/>
                </a:lnTo>
                <a:lnTo>
                  <a:pt x="362788" y="288823"/>
                </a:lnTo>
                <a:lnTo>
                  <a:pt x="360984" y="303060"/>
                </a:lnTo>
                <a:lnTo>
                  <a:pt x="360210" y="318020"/>
                </a:lnTo>
                <a:lnTo>
                  <a:pt x="359829" y="332028"/>
                </a:lnTo>
                <a:lnTo>
                  <a:pt x="360730" y="339598"/>
                </a:lnTo>
                <a:lnTo>
                  <a:pt x="363829" y="343369"/>
                </a:lnTo>
                <a:lnTo>
                  <a:pt x="370052" y="345948"/>
                </a:lnTo>
                <a:lnTo>
                  <a:pt x="381482" y="348488"/>
                </a:lnTo>
                <a:lnTo>
                  <a:pt x="385914" y="345948"/>
                </a:lnTo>
                <a:lnTo>
                  <a:pt x="400011" y="309435"/>
                </a:lnTo>
                <a:lnTo>
                  <a:pt x="402424" y="262788"/>
                </a:lnTo>
                <a:lnTo>
                  <a:pt x="407504" y="259626"/>
                </a:lnTo>
                <a:lnTo>
                  <a:pt x="410679" y="258356"/>
                </a:lnTo>
                <a:lnTo>
                  <a:pt x="429082" y="270408"/>
                </a:lnTo>
                <a:lnTo>
                  <a:pt x="439242" y="280568"/>
                </a:lnTo>
                <a:lnTo>
                  <a:pt x="454647" y="295338"/>
                </a:lnTo>
                <a:lnTo>
                  <a:pt x="464947" y="303542"/>
                </a:lnTo>
                <a:lnTo>
                  <a:pt x="474764" y="308102"/>
                </a:lnTo>
                <a:lnTo>
                  <a:pt x="488746" y="311988"/>
                </a:lnTo>
                <a:lnTo>
                  <a:pt x="502399" y="315175"/>
                </a:lnTo>
                <a:lnTo>
                  <a:pt x="509930" y="314883"/>
                </a:lnTo>
                <a:lnTo>
                  <a:pt x="514007" y="309892"/>
                </a:lnTo>
                <a:lnTo>
                  <a:pt x="517309" y="298970"/>
                </a:lnTo>
                <a:lnTo>
                  <a:pt x="520484" y="290728"/>
                </a:lnTo>
                <a:close/>
              </a:path>
              <a:path w="2786380" h="498475">
                <a:moveTo>
                  <a:pt x="717423" y="373341"/>
                </a:moveTo>
                <a:lnTo>
                  <a:pt x="717283" y="368046"/>
                </a:lnTo>
                <a:lnTo>
                  <a:pt x="716267" y="358762"/>
                </a:lnTo>
                <a:lnTo>
                  <a:pt x="714070" y="342138"/>
                </a:lnTo>
                <a:lnTo>
                  <a:pt x="709917" y="315137"/>
                </a:lnTo>
                <a:lnTo>
                  <a:pt x="707009" y="292785"/>
                </a:lnTo>
                <a:lnTo>
                  <a:pt x="703910" y="262153"/>
                </a:lnTo>
                <a:lnTo>
                  <a:pt x="700176" y="221538"/>
                </a:lnTo>
                <a:lnTo>
                  <a:pt x="699477" y="213918"/>
                </a:lnTo>
                <a:lnTo>
                  <a:pt x="694969" y="160553"/>
                </a:lnTo>
                <a:lnTo>
                  <a:pt x="692023" y="132118"/>
                </a:lnTo>
                <a:lnTo>
                  <a:pt x="689305" y="119024"/>
                </a:lnTo>
                <a:lnTo>
                  <a:pt x="685507" y="111721"/>
                </a:lnTo>
                <a:lnTo>
                  <a:pt x="681710" y="104101"/>
                </a:lnTo>
                <a:lnTo>
                  <a:pt x="659599" y="135445"/>
                </a:lnTo>
                <a:lnTo>
                  <a:pt x="659384" y="196430"/>
                </a:lnTo>
                <a:lnTo>
                  <a:pt x="658698" y="212090"/>
                </a:lnTo>
                <a:lnTo>
                  <a:pt x="656805" y="218351"/>
                </a:lnTo>
                <a:lnTo>
                  <a:pt x="653135" y="220268"/>
                </a:lnTo>
                <a:lnTo>
                  <a:pt x="646798" y="221538"/>
                </a:lnTo>
                <a:lnTo>
                  <a:pt x="621004" y="220497"/>
                </a:lnTo>
                <a:lnTo>
                  <a:pt x="614464" y="220103"/>
                </a:lnTo>
                <a:lnTo>
                  <a:pt x="607987" y="219468"/>
                </a:lnTo>
                <a:lnTo>
                  <a:pt x="598551" y="218363"/>
                </a:lnTo>
                <a:lnTo>
                  <a:pt x="582688" y="216458"/>
                </a:lnTo>
                <a:lnTo>
                  <a:pt x="583958" y="213918"/>
                </a:lnTo>
                <a:lnTo>
                  <a:pt x="586066" y="211201"/>
                </a:lnTo>
                <a:lnTo>
                  <a:pt x="586574" y="206413"/>
                </a:lnTo>
                <a:lnTo>
                  <a:pt x="578662" y="157302"/>
                </a:lnTo>
                <a:lnTo>
                  <a:pt x="565277" y="119583"/>
                </a:lnTo>
                <a:lnTo>
                  <a:pt x="548411" y="112356"/>
                </a:lnTo>
                <a:lnTo>
                  <a:pt x="539521" y="112356"/>
                </a:lnTo>
                <a:lnTo>
                  <a:pt x="536981" y="117436"/>
                </a:lnTo>
                <a:lnTo>
                  <a:pt x="539521" y="126949"/>
                </a:lnTo>
                <a:lnTo>
                  <a:pt x="541756" y="136550"/>
                </a:lnTo>
                <a:lnTo>
                  <a:pt x="543090" y="151307"/>
                </a:lnTo>
                <a:lnTo>
                  <a:pt x="544080" y="181673"/>
                </a:lnTo>
                <a:lnTo>
                  <a:pt x="545236" y="238036"/>
                </a:lnTo>
                <a:lnTo>
                  <a:pt x="545312" y="264693"/>
                </a:lnTo>
                <a:lnTo>
                  <a:pt x="545833" y="311315"/>
                </a:lnTo>
                <a:lnTo>
                  <a:pt x="545871" y="340868"/>
                </a:lnTo>
                <a:lnTo>
                  <a:pt x="547141" y="347853"/>
                </a:lnTo>
                <a:lnTo>
                  <a:pt x="580783" y="347853"/>
                </a:lnTo>
                <a:lnTo>
                  <a:pt x="590943" y="288823"/>
                </a:lnTo>
                <a:lnTo>
                  <a:pt x="592213" y="264693"/>
                </a:lnTo>
                <a:lnTo>
                  <a:pt x="659485" y="262153"/>
                </a:lnTo>
                <a:lnTo>
                  <a:pt x="660120" y="281838"/>
                </a:lnTo>
                <a:lnTo>
                  <a:pt x="661339" y="344004"/>
                </a:lnTo>
                <a:lnTo>
                  <a:pt x="662736" y="376897"/>
                </a:lnTo>
                <a:lnTo>
                  <a:pt x="665213" y="391452"/>
                </a:lnTo>
                <a:lnTo>
                  <a:pt x="669645" y="398627"/>
                </a:lnTo>
                <a:lnTo>
                  <a:pt x="679157" y="409638"/>
                </a:lnTo>
                <a:lnTo>
                  <a:pt x="686231" y="412915"/>
                </a:lnTo>
                <a:lnTo>
                  <a:pt x="694372" y="408089"/>
                </a:lnTo>
                <a:lnTo>
                  <a:pt x="707097" y="394830"/>
                </a:lnTo>
                <a:lnTo>
                  <a:pt x="715975" y="385305"/>
                </a:lnTo>
                <a:lnTo>
                  <a:pt x="716927" y="378002"/>
                </a:lnTo>
                <a:lnTo>
                  <a:pt x="717423" y="373341"/>
                </a:lnTo>
                <a:close/>
              </a:path>
              <a:path w="2786380" h="498475">
                <a:moveTo>
                  <a:pt x="896797" y="175361"/>
                </a:moveTo>
                <a:lnTo>
                  <a:pt x="895743" y="163652"/>
                </a:lnTo>
                <a:lnTo>
                  <a:pt x="891171" y="145999"/>
                </a:lnTo>
                <a:lnTo>
                  <a:pt x="885990" y="128473"/>
                </a:lnTo>
                <a:lnTo>
                  <a:pt x="882929" y="122237"/>
                </a:lnTo>
                <a:lnTo>
                  <a:pt x="880694" y="117665"/>
                </a:lnTo>
                <a:lnTo>
                  <a:pt x="872070" y="109131"/>
                </a:lnTo>
                <a:lnTo>
                  <a:pt x="867283" y="105752"/>
                </a:lnTo>
                <a:lnTo>
                  <a:pt x="867283" y="168135"/>
                </a:lnTo>
                <a:lnTo>
                  <a:pt x="866635" y="173659"/>
                </a:lnTo>
                <a:lnTo>
                  <a:pt x="864501" y="180911"/>
                </a:lnTo>
                <a:lnTo>
                  <a:pt x="863231" y="185991"/>
                </a:lnTo>
                <a:lnTo>
                  <a:pt x="851179" y="197408"/>
                </a:lnTo>
                <a:lnTo>
                  <a:pt x="844829" y="201218"/>
                </a:lnTo>
                <a:lnTo>
                  <a:pt x="837323" y="205206"/>
                </a:lnTo>
                <a:lnTo>
                  <a:pt x="832332" y="206895"/>
                </a:lnTo>
                <a:lnTo>
                  <a:pt x="827646" y="206616"/>
                </a:lnTo>
                <a:lnTo>
                  <a:pt x="793419" y="185991"/>
                </a:lnTo>
                <a:lnTo>
                  <a:pt x="780719" y="154254"/>
                </a:lnTo>
                <a:lnTo>
                  <a:pt x="792149" y="136474"/>
                </a:lnTo>
                <a:lnTo>
                  <a:pt x="811822" y="123151"/>
                </a:lnTo>
                <a:lnTo>
                  <a:pt x="825157" y="122516"/>
                </a:lnTo>
                <a:lnTo>
                  <a:pt x="833043" y="122237"/>
                </a:lnTo>
                <a:lnTo>
                  <a:pt x="838327" y="122745"/>
                </a:lnTo>
                <a:lnTo>
                  <a:pt x="863866" y="151079"/>
                </a:lnTo>
                <a:lnTo>
                  <a:pt x="867283" y="168135"/>
                </a:lnTo>
                <a:lnTo>
                  <a:pt x="867283" y="105752"/>
                </a:lnTo>
                <a:lnTo>
                  <a:pt x="833996" y="86880"/>
                </a:lnTo>
                <a:lnTo>
                  <a:pt x="816914" y="86106"/>
                </a:lnTo>
                <a:lnTo>
                  <a:pt x="810590" y="86969"/>
                </a:lnTo>
                <a:lnTo>
                  <a:pt x="775525" y="105371"/>
                </a:lnTo>
                <a:lnTo>
                  <a:pt x="754481" y="140868"/>
                </a:lnTo>
                <a:lnTo>
                  <a:pt x="749046" y="168135"/>
                </a:lnTo>
                <a:lnTo>
                  <a:pt x="749122" y="177101"/>
                </a:lnTo>
                <a:lnTo>
                  <a:pt x="781037" y="225348"/>
                </a:lnTo>
                <a:lnTo>
                  <a:pt x="813130" y="242404"/>
                </a:lnTo>
                <a:lnTo>
                  <a:pt x="826249" y="241681"/>
                </a:lnTo>
                <a:lnTo>
                  <a:pt x="872045" y="225666"/>
                </a:lnTo>
                <a:lnTo>
                  <a:pt x="884135" y="206895"/>
                </a:lnTo>
                <a:lnTo>
                  <a:pt x="886726" y="201853"/>
                </a:lnTo>
                <a:lnTo>
                  <a:pt x="893927" y="186347"/>
                </a:lnTo>
                <a:lnTo>
                  <a:pt x="896797" y="175361"/>
                </a:lnTo>
                <a:close/>
              </a:path>
              <a:path w="2786380" h="498475">
                <a:moveTo>
                  <a:pt x="1016330" y="400964"/>
                </a:moveTo>
                <a:lnTo>
                  <a:pt x="1015746" y="391845"/>
                </a:lnTo>
                <a:lnTo>
                  <a:pt x="1014298" y="375145"/>
                </a:lnTo>
                <a:lnTo>
                  <a:pt x="1012723" y="352856"/>
                </a:lnTo>
                <a:lnTo>
                  <a:pt x="1011174" y="339598"/>
                </a:lnTo>
                <a:lnTo>
                  <a:pt x="1009027" y="331343"/>
                </a:lnTo>
                <a:lnTo>
                  <a:pt x="1008722" y="330161"/>
                </a:lnTo>
                <a:lnTo>
                  <a:pt x="983830" y="297700"/>
                </a:lnTo>
                <a:lnTo>
                  <a:pt x="976858" y="296291"/>
                </a:lnTo>
                <a:lnTo>
                  <a:pt x="976858" y="404342"/>
                </a:lnTo>
                <a:lnTo>
                  <a:pt x="910742" y="407276"/>
                </a:lnTo>
                <a:lnTo>
                  <a:pt x="880376" y="364985"/>
                </a:lnTo>
                <a:lnTo>
                  <a:pt x="876566" y="331343"/>
                </a:lnTo>
                <a:lnTo>
                  <a:pt x="920762" y="339128"/>
                </a:lnTo>
                <a:lnTo>
                  <a:pt x="946391" y="339598"/>
                </a:lnTo>
                <a:lnTo>
                  <a:pt x="975588" y="340233"/>
                </a:lnTo>
                <a:lnTo>
                  <a:pt x="976858" y="404342"/>
                </a:lnTo>
                <a:lnTo>
                  <a:pt x="976858" y="296291"/>
                </a:lnTo>
                <a:lnTo>
                  <a:pt x="973137" y="295529"/>
                </a:lnTo>
                <a:lnTo>
                  <a:pt x="962533" y="294576"/>
                </a:lnTo>
                <a:lnTo>
                  <a:pt x="945680" y="294627"/>
                </a:lnTo>
                <a:lnTo>
                  <a:pt x="886866" y="296494"/>
                </a:lnTo>
                <a:lnTo>
                  <a:pt x="835939" y="310400"/>
                </a:lnTo>
                <a:lnTo>
                  <a:pt x="838479" y="346583"/>
                </a:lnTo>
                <a:lnTo>
                  <a:pt x="839978" y="372910"/>
                </a:lnTo>
                <a:lnTo>
                  <a:pt x="844092" y="419315"/>
                </a:lnTo>
                <a:lnTo>
                  <a:pt x="871474" y="451739"/>
                </a:lnTo>
                <a:lnTo>
                  <a:pt x="939406" y="455764"/>
                </a:lnTo>
                <a:lnTo>
                  <a:pt x="1000340" y="455764"/>
                </a:lnTo>
                <a:lnTo>
                  <a:pt x="1015568" y="415772"/>
                </a:lnTo>
                <a:lnTo>
                  <a:pt x="1016279" y="407365"/>
                </a:lnTo>
                <a:lnTo>
                  <a:pt x="1016330" y="400964"/>
                </a:lnTo>
                <a:close/>
              </a:path>
              <a:path w="2786380" h="498475">
                <a:moveTo>
                  <a:pt x="1122603" y="158140"/>
                </a:moveTo>
                <a:lnTo>
                  <a:pt x="1119441" y="151625"/>
                </a:lnTo>
                <a:lnTo>
                  <a:pt x="1110145" y="142189"/>
                </a:lnTo>
                <a:lnTo>
                  <a:pt x="1108430" y="140284"/>
                </a:lnTo>
                <a:lnTo>
                  <a:pt x="1104430" y="135839"/>
                </a:lnTo>
                <a:lnTo>
                  <a:pt x="1094282" y="134886"/>
                </a:lnTo>
                <a:lnTo>
                  <a:pt x="1087958" y="134366"/>
                </a:lnTo>
                <a:lnTo>
                  <a:pt x="1081747" y="134289"/>
                </a:lnTo>
                <a:lnTo>
                  <a:pt x="1071968" y="134759"/>
                </a:lnTo>
                <a:lnTo>
                  <a:pt x="1054925" y="135839"/>
                </a:lnTo>
                <a:lnTo>
                  <a:pt x="1009230" y="140284"/>
                </a:lnTo>
                <a:lnTo>
                  <a:pt x="1007960" y="109181"/>
                </a:lnTo>
                <a:lnTo>
                  <a:pt x="999070" y="66014"/>
                </a:lnTo>
                <a:lnTo>
                  <a:pt x="991450" y="48247"/>
                </a:lnTo>
                <a:lnTo>
                  <a:pt x="974953" y="48247"/>
                </a:lnTo>
                <a:lnTo>
                  <a:pt x="969378" y="94221"/>
                </a:lnTo>
                <a:lnTo>
                  <a:pt x="969200" y="164769"/>
                </a:lnTo>
                <a:lnTo>
                  <a:pt x="968959" y="191706"/>
                </a:lnTo>
                <a:lnTo>
                  <a:pt x="969149" y="235127"/>
                </a:lnTo>
                <a:lnTo>
                  <a:pt x="977493" y="273583"/>
                </a:lnTo>
                <a:lnTo>
                  <a:pt x="986370" y="283743"/>
                </a:lnTo>
                <a:lnTo>
                  <a:pt x="999705" y="283743"/>
                </a:lnTo>
                <a:lnTo>
                  <a:pt x="1008595" y="273583"/>
                </a:lnTo>
                <a:lnTo>
                  <a:pt x="1013663" y="267868"/>
                </a:lnTo>
                <a:lnTo>
                  <a:pt x="1014933" y="259029"/>
                </a:lnTo>
                <a:lnTo>
                  <a:pt x="1015631" y="253466"/>
                </a:lnTo>
                <a:lnTo>
                  <a:pt x="1015682" y="247561"/>
                </a:lnTo>
                <a:lnTo>
                  <a:pt x="1015111" y="240055"/>
                </a:lnTo>
                <a:lnTo>
                  <a:pt x="1013663" y="225983"/>
                </a:lnTo>
                <a:lnTo>
                  <a:pt x="1011504" y="203542"/>
                </a:lnTo>
                <a:lnTo>
                  <a:pt x="1010653" y="191706"/>
                </a:lnTo>
                <a:lnTo>
                  <a:pt x="1010996" y="186524"/>
                </a:lnTo>
                <a:lnTo>
                  <a:pt x="1012405" y="184086"/>
                </a:lnTo>
                <a:lnTo>
                  <a:pt x="1013828" y="181889"/>
                </a:lnTo>
                <a:lnTo>
                  <a:pt x="1019060" y="180835"/>
                </a:lnTo>
                <a:lnTo>
                  <a:pt x="1032395" y="180606"/>
                </a:lnTo>
                <a:lnTo>
                  <a:pt x="1058100" y="180911"/>
                </a:lnTo>
                <a:lnTo>
                  <a:pt x="1072946" y="181978"/>
                </a:lnTo>
                <a:lnTo>
                  <a:pt x="1081659" y="182333"/>
                </a:lnTo>
                <a:lnTo>
                  <a:pt x="1119695" y="164769"/>
                </a:lnTo>
                <a:lnTo>
                  <a:pt x="1122603" y="158140"/>
                </a:lnTo>
                <a:close/>
              </a:path>
              <a:path w="2786380" h="498475">
                <a:moveTo>
                  <a:pt x="1345082" y="313410"/>
                </a:moveTo>
                <a:lnTo>
                  <a:pt x="1344790" y="303911"/>
                </a:lnTo>
                <a:lnTo>
                  <a:pt x="1343723" y="286918"/>
                </a:lnTo>
                <a:lnTo>
                  <a:pt x="1343279" y="265315"/>
                </a:lnTo>
                <a:lnTo>
                  <a:pt x="1342542" y="252158"/>
                </a:lnTo>
                <a:lnTo>
                  <a:pt x="1340967" y="242100"/>
                </a:lnTo>
                <a:lnTo>
                  <a:pt x="1338021" y="229781"/>
                </a:lnTo>
                <a:lnTo>
                  <a:pt x="1334719" y="219608"/>
                </a:lnTo>
                <a:lnTo>
                  <a:pt x="1333017" y="212648"/>
                </a:lnTo>
                <a:lnTo>
                  <a:pt x="1332395" y="205689"/>
                </a:lnTo>
                <a:lnTo>
                  <a:pt x="1332306" y="195503"/>
                </a:lnTo>
                <a:lnTo>
                  <a:pt x="1332141" y="186410"/>
                </a:lnTo>
                <a:lnTo>
                  <a:pt x="1331036" y="179882"/>
                </a:lnTo>
                <a:lnTo>
                  <a:pt x="1328026" y="172745"/>
                </a:lnTo>
                <a:lnTo>
                  <a:pt x="1327632" y="172021"/>
                </a:lnTo>
                <a:lnTo>
                  <a:pt x="1324889" y="166941"/>
                </a:lnTo>
                <a:lnTo>
                  <a:pt x="1322146" y="161861"/>
                </a:lnTo>
                <a:lnTo>
                  <a:pt x="1321511" y="161226"/>
                </a:lnTo>
                <a:lnTo>
                  <a:pt x="1313891" y="148539"/>
                </a:lnTo>
                <a:lnTo>
                  <a:pt x="1301838" y="145364"/>
                </a:lnTo>
                <a:lnTo>
                  <a:pt x="1300454" y="145034"/>
                </a:lnTo>
                <a:lnTo>
                  <a:pt x="1300454" y="255816"/>
                </a:lnTo>
                <a:lnTo>
                  <a:pt x="1300340" y="270192"/>
                </a:lnTo>
                <a:lnTo>
                  <a:pt x="1299298" y="288823"/>
                </a:lnTo>
                <a:lnTo>
                  <a:pt x="1297393" y="318655"/>
                </a:lnTo>
                <a:lnTo>
                  <a:pt x="1245984" y="320560"/>
                </a:lnTo>
                <a:lnTo>
                  <a:pt x="1194562" y="321830"/>
                </a:lnTo>
                <a:lnTo>
                  <a:pt x="1190790" y="256451"/>
                </a:lnTo>
                <a:lnTo>
                  <a:pt x="1188935" y="219608"/>
                </a:lnTo>
                <a:lnTo>
                  <a:pt x="1187589" y="197967"/>
                </a:lnTo>
                <a:lnTo>
                  <a:pt x="1186294" y="186817"/>
                </a:lnTo>
                <a:lnTo>
                  <a:pt x="1184414" y="177736"/>
                </a:lnTo>
                <a:lnTo>
                  <a:pt x="1181239" y="168846"/>
                </a:lnTo>
                <a:lnTo>
                  <a:pt x="1187589" y="166941"/>
                </a:lnTo>
                <a:lnTo>
                  <a:pt x="1206627" y="169481"/>
                </a:lnTo>
                <a:lnTo>
                  <a:pt x="1221803" y="172046"/>
                </a:lnTo>
                <a:lnTo>
                  <a:pt x="1232814" y="173367"/>
                </a:lnTo>
                <a:lnTo>
                  <a:pt x="1245006" y="173863"/>
                </a:lnTo>
                <a:lnTo>
                  <a:pt x="1263751" y="173926"/>
                </a:lnTo>
                <a:lnTo>
                  <a:pt x="1294218" y="172021"/>
                </a:lnTo>
                <a:lnTo>
                  <a:pt x="1297393" y="216458"/>
                </a:lnTo>
                <a:lnTo>
                  <a:pt x="1299565" y="240792"/>
                </a:lnTo>
                <a:lnTo>
                  <a:pt x="1300454" y="255816"/>
                </a:lnTo>
                <a:lnTo>
                  <a:pt x="1300454" y="145034"/>
                </a:lnTo>
                <a:lnTo>
                  <a:pt x="1293837" y="143421"/>
                </a:lnTo>
                <a:lnTo>
                  <a:pt x="1283119" y="141706"/>
                </a:lnTo>
                <a:lnTo>
                  <a:pt x="1224394" y="135204"/>
                </a:lnTo>
                <a:lnTo>
                  <a:pt x="1219962" y="135204"/>
                </a:lnTo>
                <a:lnTo>
                  <a:pt x="1192669" y="131851"/>
                </a:lnTo>
                <a:lnTo>
                  <a:pt x="1177823" y="129806"/>
                </a:lnTo>
                <a:lnTo>
                  <a:pt x="1170241" y="128244"/>
                </a:lnTo>
                <a:lnTo>
                  <a:pt x="1164729" y="126314"/>
                </a:lnTo>
                <a:lnTo>
                  <a:pt x="1155217" y="121246"/>
                </a:lnTo>
                <a:lnTo>
                  <a:pt x="1152042" y="131394"/>
                </a:lnTo>
                <a:lnTo>
                  <a:pt x="1149896" y="137007"/>
                </a:lnTo>
                <a:lnTo>
                  <a:pt x="1149184" y="150126"/>
                </a:lnTo>
                <a:lnTo>
                  <a:pt x="1149896" y="180848"/>
                </a:lnTo>
                <a:lnTo>
                  <a:pt x="1152042" y="239306"/>
                </a:lnTo>
                <a:lnTo>
                  <a:pt x="1153172" y="282105"/>
                </a:lnTo>
                <a:lnTo>
                  <a:pt x="1155534" y="327863"/>
                </a:lnTo>
                <a:lnTo>
                  <a:pt x="1177429" y="361823"/>
                </a:lnTo>
                <a:lnTo>
                  <a:pt x="1217053" y="365594"/>
                </a:lnTo>
                <a:lnTo>
                  <a:pt x="1242174" y="365620"/>
                </a:lnTo>
                <a:lnTo>
                  <a:pt x="1305648" y="367525"/>
                </a:lnTo>
                <a:lnTo>
                  <a:pt x="1325321" y="346583"/>
                </a:lnTo>
                <a:lnTo>
                  <a:pt x="1334173" y="337654"/>
                </a:lnTo>
                <a:lnTo>
                  <a:pt x="1338973" y="332295"/>
                </a:lnTo>
                <a:lnTo>
                  <a:pt x="1341386" y="328371"/>
                </a:lnTo>
                <a:lnTo>
                  <a:pt x="1343101" y="323735"/>
                </a:lnTo>
                <a:lnTo>
                  <a:pt x="1343660" y="321830"/>
                </a:lnTo>
                <a:lnTo>
                  <a:pt x="1344536" y="318871"/>
                </a:lnTo>
                <a:lnTo>
                  <a:pt x="1345082" y="313410"/>
                </a:lnTo>
                <a:close/>
              </a:path>
              <a:path w="2786380" h="498475">
                <a:moveTo>
                  <a:pt x="1568424" y="232956"/>
                </a:moveTo>
                <a:lnTo>
                  <a:pt x="1509395" y="225348"/>
                </a:lnTo>
                <a:lnTo>
                  <a:pt x="1457350" y="225348"/>
                </a:lnTo>
                <a:lnTo>
                  <a:pt x="1454175" y="180276"/>
                </a:lnTo>
                <a:lnTo>
                  <a:pt x="1448231" y="132613"/>
                </a:lnTo>
                <a:lnTo>
                  <a:pt x="1434287" y="93522"/>
                </a:lnTo>
                <a:lnTo>
                  <a:pt x="1419263" y="90766"/>
                </a:lnTo>
                <a:lnTo>
                  <a:pt x="1417993" y="93306"/>
                </a:lnTo>
                <a:lnTo>
                  <a:pt x="1416888" y="96253"/>
                </a:lnTo>
                <a:lnTo>
                  <a:pt x="1416329" y="112115"/>
                </a:lnTo>
                <a:lnTo>
                  <a:pt x="1416227" y="132613"/>
                </a:lnTo>
                <a:lnTo>
                  <a:pt x="1416113" y="180276"/>
                </a:lnTo>
                <a:lnTo>
                  <a:pt x="1416113" y="295897"/>
                </a:lnTo>
                <a:lnTo>
                  <a:pt x="1416761" y="345922"/>
                </a:lnTo>
                <a:lnTo>
                  <a:pt x="1428153" y="386575"/>
                </a:lnTo>
                <a:lnTo>
                  <a:pt x="1440129" y="394347"/>
                </a:lnTo>
                <a:lnTo>
                  <a:pt x="1444840" y="394068"/>
                </a:lnTo>
                <a:lnTo>
                  <a:pt x="1460525" y="388480"/>
                </a:lnTo>
                <a:lnTo>
                  <a:pt x="1462112" y="379590"/>
                </a:lnTo>
                <a:lnTo>
                  <a:pt x="1462989" y="373824"/>
                </a:lnTo>
                <a:lnTo>
                  <a:pt x="1463255" y="366737"/>
                </a:lnTo>
                <a:lnTo>
                  <a:pt x="1462862" y="353707"/>
                </a:lnTo>
                <a:lnTo>
                  <a:pt x="1461795" y="330073"/>
                </a:lnTo>
                <a:lnTo>
                  <a:pt x="1460525" y="272948"/>
                </a:lnTo>
                <a:lnTo>
                  <a:pt x="1524825" y="272872"/>
                </a:lnTo>
                <a:lnTo>
                  <a:pt x="1568424" y="263423"/>
                </a:lnTo>
                <a:lnTo>
                  <a:pt x="1568424" y="232956"/>
                </a:lnTo>
                <a:close/>
              </a:path>
              <a:path w="2786380" h="498475">
                <a:moveTo>
                  <a:pt x="1846541" y="75806"/>
                </a:moveTo>
                <a:lnTo>
                  <a:pt x="1843582" y="35826"/>
                </a:lnTo>
                <a:lnTo>
                  <a:pt x="1818513" y="7632"/>
                </a:lnTo>
                <a:lnTo>
                  <a:pt x="1818513" y="45072"/>
                </a:lnTo>
                <a:lnTo>
                  <a:pt x="1817560" y="62204"/>
                </a:lnTo>
                <a:lnTo>
                  <a:pt x="1792681" y="97917"/>
                </a:lnTo>
                <a:lnTo>
                  <a:pt x="1785454" y="99187"/>
                </a:lnTo>
                <a:lnTo>
                  <a:pt x="1774393" y="99021"/>
                </a:lnTo>
                <a:lnTo>
                  <a:pt x="1740433" y="74269"/>
                </a:lnTo>
                <a:lnTo>
                  <a:pt x="1744878" y="46977"/>
                </a:lnTo>
                <a:lnTo>
                  <a:pt x="1784553" y="32372"/>
                </a:lnTo>
                <a:lnTo>
                  <a:pt x="1795856" y="32118"/>
                </a:lnTo>
                <a:lnTo>
                  <a:pt x="1802358" y="32689"/>
                </a:lnTo>
                <a:lnTo>
                  <a:pt x="1806549" y="34696"/>
                </a:lnTo>
                <a:lnTo>
                  <a:pt x="1810893" y="38722"/>
                </a:lnTo>
                <a:lnTo>
                  <a:pt x="1818513" y="45072"/>
                </a:lnTo>
                <a:lnTo>
                  <a:pt x="1816608" y="5715"/>
                </a:lnTo>
                <a:lnTo>
                  <a:pt x="1783600" y="0"/>
                </a:lnTo>
                <a:lnTo>
                  <a:pt x="1768690" y="762"/>
                </a:lnTo>
                <a:lnTo>
                  <a:pt x="1720126" y="19050"/>
                </a:lnTo>
                <a:lnTo>
                  <a:pt x="1705140" y="77025"/>
                </a:lnTo>
                <a:lnTo>
                  <a:pt x="1706118" y="89865"/>
                </a:lnTo>
                <a:lnTo>
                  <a:pt x="1741487" y="126885"/>
                </a:lnTo>
                <a:lnTo>
                  <a:pt x="1766112" y="133985"/>
                </a:lnTo>
                <a:lnTo>
                  <a:pt x="1787410" y="131394"/>
                </a:lnTo>
                <a:lnTo>
                  <a:pt x="1830565" y="106641"/>
                </a:lnTo>
                <a:lnTo>
                  <a:pt x="1836420" y="99187"/>
                </a:lnTo>
                <a:lnTo>
                  <a:pt x="1840103" y="94500"/>
                </a:lnTo>
                <a:lnTo>
                  <a:pt x="1844929" y="85661"/>
                </a:lnTo>
                <a:lnTo>
                  <a:pt x="1846541" y="75806"/>
                </a:lnTo>
                <a:close/>
              </a:path>
              <a:path w="2786380" h="498475">
                <a:moveTo>
                  <a:pt x="1940382" y="454494"/>
                </a:moveTo>
                <a:lnTo>
                  <a:pt x="1914207" y="418287"/>
                </a:lnTo>
                <a:lnTo>
                  <a:pt x="1908238" y="417703"/>
                </a:lnTo>
                <a:lnTo>
                  <a:pt x="1901583" y="417042"/>
                </a:lnTo>
                <a:lnTo>
                  <a:pt x="1878368" y="416737"/>
                </a:lnTo>
                <a:lnTo>
                  <a:pt x="1801469" y="417601"/>
                </a:lnTo>
                <a:lnTo>
                  <a:pt x="1767535" y="417563"/>
                </a:lnTo>
                <a:lnTo>
                  <a:pt x="1728571" y="406844"/>
                </a:lnTo>
                <a:lnTo>
                  <a:pt x="1726476" y="388480"/>
                </a:lnTo>
                <a:lnTo>
                  <a:pt x="1726476" y="370065"/>
                </a:lnTo>
                <a:lnTo>
                  <a:pt x="1789176" y="370967"/>
                </a:lnTo>
                <a:lnTo>
                  <a:pt x="1805025" y="370382"/>
                </a:lnTo>
                <a:lnTo>
                  <a:pt x="1807489" y="370065"/>
                </a:lnTo>
                <a:lnTo>
                  <a:pt x="1820633" y="368388"/>
                </a:lnTo>
                <a:lnTo>
                  <a:pt x="1843265" y="364350"/>
                </a:lnTo>
                <a:lnTo>
                  <a:pt x="1884502" y="353466"/>
                </a:lnTo>
                <a:lnTo>
                  <a:pt x="1902294" y="307225"/>
                </a:lnTo>
                <a:lnTo>
                  <a:pt x="1903044" y="295160"/>
                </a:lnTo>
                <a:lnTo>
                  <a:pt x="1903209" y="290169"/>
                </a:lnTo>
                <a:lnTo>
                  <a:pt x="1880717" y="255181"/>
                </a:lnTo>
                <a:lnTo>
                  <a:pt x="1865477" y="252006"/>
                </a:lnTo>
                <a:lnTo>
                  <a:pt x="1847100" y="252996"/>
                </a:lnTo>
                <a:lnTo>
                  <a:pt x="1841284" y="253111"/>
                </a:lnTo>
                <a:lnTo>
                  <a:pt x="1833435" y="252996"/>
                </a:lnTo>
                <a:lnTo>
                  <a:pt x="1820418" y="252641"/>
                </a:lnTo>
                <a:lnTo>
                  <a:pt x="1761388" y="254063"/>
                </a:lnTo>
                <a:lnTo>
                  <a:pt x="1721396" y="256451"/>
                </a:lnTo>
                <a:lnTo>
                  <a:pt x="1681086" y="265328"/>
                </a:lnTo>
                <a:lnTo>
                  <a:pt x="1673352" y="272554"/>
                </a:lnTo>
                <a:lnTo>
                  <a:pt x="1674355" y="277202"/>
                </a:lnTo>
                <a:lnTo>
                  <a:pt x="1709013" y="298335"/>
                </a:lnTo>
                <a:lnTo>
                  <a:pt x="1738172" y="300723"/>
                </a:lnTo>
                <a:lnTo>
                  <a:pt x="1758061" y="300126"/>
                </a:lnTo>
                <a:lnTo>
                  <a:pt x="1860397" y="295160"/>
                </a:lnTo>
                <a:lnTo>
                  <a:pt x="1860397" y="319290"/>
                </a:lnTo>
                <a:lnTo>
                  <a:pt x="1822005" y="334518"/>
                </a:lnTo>
                <a:lnTo>
                  <a:pt x="1747189" y="337731"/>
                </a:lnTo>
                <a:lnTo>
                  <a:pt x="1734921" y="337972"/>
                </a:lnTo>
                <a:lnTo>
                  <a:pt x="1694002" y="359206"/>
                </a:lnTo>
                <a:lnTo>
                  <a:pt x="1687639" y="406844"/>
                </a:lnTo>
                <a:lnTo>
                  <a:pt x="1687741" y="413550"/>
                </a:lnTo>
                <a:lnTo>
                  <a:pt x="1706613" y="449694"/>
                </a:lnTo>
                <a:lnTo>
                  <a:pt x="1744548" y="468668"/>
                </a:lnTo>
                <a:lnTo>
                  <a:pt x="1783118" y="471982"/>
                </a:lnTo>
                <a:lnTo>
                  <a:pt x="1828660" y="472262"/>
                </a:lnTo>
                <a:lnTo>
                  <a:pt x="1865553" y="472147"/>
                </a:lnTo>
                <a:lnTo>
                  <a:pt x="1906574" y="470077"/>
                </a:lnTo>
                <a:lnTo>
                  <a:pt x="1934032" y="464019"/>
                </a:lnTo>
                <a:lnTo>
                  <a:pt x="1940382" y="454494"/>
                </a:lnTo>
                <a:close/>
              </a:path>
              <a:path w="2786380" h="498475">
                <a:moveTo>
                  <a:pt x="1946719" y="182816"/>
                </a:moveTo>
                <a:lnTo>
                  <a:pt x="1943188" y="170421"/>
                </a:lnTo>
                <a:lnTo>
                  <a:pt x="1942922" y="169481"/>
                </a:lnTo>
                <a:lnTo>
                  <a:pt x="1939747" y="161861"/>
                </a:lnTo>
                <a:lnTo>
                  <a:pt x="1927364" y="161226"/>
                </a:lnTo>
                <a:lnTo>
                  <a:pt x="1919732" y="160959"/>
                </a:lnTo>
                <a:lnTo>
                  <a:pt x="1912721" y="161467"/>
                </a:lnTo>
                <a:lnTo>
                  <a:pt x="1902333" y="163283"/>
                </a:lnTo>
                <a:lnTo>
                  <a:pt x="1884514" y="166941"/>
                </a:lnTo>
                <a:lnTo>
                  <a:pt x="1867801" y="169138"/>
                </a:lnTo>
                <a:lnTo>
                  <a:pt x="1850072" y="170002"/>
                </a:lnTo>
                <a:lnTo>
                  <a:pt x="1600161" y="168846"/>
                </a:lnTo>
                <a:lnTo>
                  <a:pt x="1600161" y="190436"/>
                </a:lnTo>
                <a:lnTo>
                  <a:pt x="1609686" y="197408"/>
                </a:lnTo>
                <a:lnTo>
                  <a:pt x="1626819" y="201218"/>
                </a:lnTo>
                <a:lnTo>
                  <a:pt x="1670100" y="211836"/>
                </a:lnTo>
                <a:lnTo>
                  <a:pt x="1704098" y="217093"/>
                </a:lnTo>
                <a:lnTo>
                  <a:pt x="1746427" y="218541"/>
                </a:lnTo>
                <a:lnTo>
                  <a:pt x="1840433" y="217309"/>
                </a:lnTo>
                <a:lnTo>
                  <a:pt x="1900313" y="212496"/>
                </a:lnTo>
                <a:lnTo>
                  <a:pt x="1942922" y="200583"/>
                </a:lnTo>
                <a:lnTo>
                  <a:pt x="1946719" y="182816"/>
                </a:lnTo>
                <a:close/>
              </a:path>
              <a:path w="2786380" h="498475">
                <a:moveTo>
                  <a:pt x="2126983" y="59664"/>
                </a:moveTo>
                <a:lnTo>
                  <a:pt x="2114931" y="48247"/>
                </a:lnTo>
                <a:lnTo>
                  <a:pt x="2102866" y="48882"/>
                </a:lnTo>
                <a:lnTo>
                  <a:pt x="2089835" y="49987"/>
                </a:lnTo>
                <a:lnTo>
                  <a:pt x="2079536" y="50622"/>
                </a:lnTo>
                <a:lnTo>
                  <a:pt x="2066632" y="51015"/>
                </a:lnTo>
                <a:lnTo>
                  <a:pt x="2045741" y="51422"/>
                </a:lnTo>
                <a:lnTo>
                  <a:pt x="2025002" y="52603"/>
                </a:lnTo>
                <a:lnTo>
                  <a:pt x="2013127" y="53759"/>
                </a:lnTo>
                <a:lnTo>
                  <a:pt x="2005660" y="55562"/>
                </a:lnTo>
                <a:lnTo>
                  <a:pt x="1998141" y="58712"/>
                </a:lnTo>
                <a:lnTo>
                  <a:pt x="1986076" y="64109"/>
                </a:lnTo>
                <a:lnTo>
                  <a:pt x="1989886" y="76174"/>
                </a:lnTo>
                <a:lnTo>
                  <a:pt x="2029879" y="89827"/>
                </a:lnTo>
                <a:lnTo>
                  <a:pt x="2065655" y="91998"/>
                </a:lnTo>
                <a:lnTo>
                  <a:pt x="2080666" y="90309"/>
                </a:lnTo>
                <a:lnTo>
                  <a:pt x="2102866" y="86334"/>
                </a:lnTo>
                <a:lnTo>
                  <a:pt x="2115566" y="84429"/>
                </a:lnTo>
                <a:lnTo>
                  <a:pt x="2125078" y="77444"/>
                </a:lnTo>
                <a:lnTo>
                  <a:pt x="2125713" y="69824"/>
                </a:lnTo>
                <a:lnTo>
                  <a:pt x="2126983" y="59664"/>
                </a:lnTo>
                <a:close/>
              </a:path>
              <a:path w="2786380" h="498475">
                <a:moveTo>
                  <a:pt x="2136673" y="270522"/>
                </a:moveTo>
                <a:lnTo>
                  <a:pt x="2126310" y="226974"/>
                </a:lnTo>
                <a:lnTo>
                  <a:pt x="2109012" y="210134"/>
                </a:lnTo>
                <a:lnTo>
                  <a:pt x="2109012" y="253111"/>
                </a:lnTo>
                <a:lnTo>
                  <a:pt x="2106676" y="259956"/>
                </a:lnTo>
                <a:lnTo>
                  <a:pt x="2099373" y="269773"/>
                </a:lnTo>
                <a:lnTo>
                  <a:pt x="2091486" y="279234"/>
                </a:lnTo>
                <a:lnTo>
                  <a:pt x="2085060" y="283578"/>
                </a:lnTo>
                <a:lnTo>
                  <a:pt x="2076665" y="283883"/>
                </a:lnTo>
                <a:lnTo>
                  <a:pt x="2062886" y="281203"/>
                </a:lnTo>
                <a:lnTo>
                  <a:pt x="2030514" y="258356"/>
                </a:lnTo>
                <a:lnTo>
                  <a:pt x="2030514" y="247561"/>
                </a:lnTo>
                <a:lnTo>
                  <a:pt x="2059165" y="222034"/>
                </a:lnTo>
                <a:lnTo>
                  <a:pt x="2069871" y="218414"/>
                </a:lnTo>
                <a:lnTo>
                  <a:pt x="2076526" y="218998"/>
                </a:lnTo>
                <a:lnTo>
                  <a:pt x="2083117" y="219964"/>
                </a:lnTo>
                <a:lnTo>
                  <a:pt x="2087600" y="222008"/>
                </a:lnTo>
                <a:lnTo>
                  <a:pt x="2092007" y="226669"/>
                </a:lnTo>
                <a:lnTo>
                  <a:pt x="2098421" y="235496"/>
                </a:lnTo>
                <a:lnTo>
                  <a:pt x="2106295" y="246037"/>
                </a:lnTo>
                <a:lnTo>
                  <a:pt x="2088972" y="193370"/>
                </a:lnTo>
                <a:lnTo>
                  <a:pt x="2058911" y="181940"/>
                </a:lnTo>
                <a:lnTo>
                  <a:pt x="2053894" y="183095"/>
                </a:lnTo>
                <a:lnTo>
                  <a:pt x="2008797" y="211924"/>
                </a:lnTo>
                <a:lnTo>
                  <a:pt x="2000161" y="232435"/>
                </a:lnTo>
                <a:lnTo>
                  <a:pt x="2000275" y="244043"/>
                </a:lnTo>
                <a:lnTo>
                  <a:pt x="2003971" y="284022"/>
                </a:lnTo>
                <a:lnTo>
                  <a:pt x="2040902" y="311670"/>
                </a:lnTo>
                <a:lnTo>
                  <a:pt x="2090039" y="313778"/>
                </a:lnTo>
                <a:lnTo>
                  <a:pt x="2100961" y="312775"/>
                </a:lnTo>
                <a:lnTo>
                  <a:pt x="2108085" y="309651"/>
                </a:lnTo>
                <a:lnTo>
                  <a:pt x="2115566" y="303415"/>
                </a:lnTo>
                <a:lnTo>
                  <a:pt x="2129066" y="290512"/>
                </a:lnTo>
                <a:lnTo>
                  <a:pt x="2133600" y="283883"/>
                </a:lnTo>
                <a:lnTo>
                  <a:pt x="2135517" y="281089"/>
                </a:lnTo>
                <a:lnTo>
                  <a:pt x="2136673" y="270522"/>
                </a:lnTo>
                <a:close/>
              </a:path>
              <a:path w="2786380" h="498475">
                <a:moveTo>
                  <a:pt x="2172055" y="126949"/>
                </a:moveTo>
                <a:lnTo>
                  <a:pt x="2124265" y="113169"/>
                </a:lnTo>
                <a:lnTo>
                  <a:pt x="2029333" y="111696"/>
                </a:lnTo>
                <a:lnTo>
                  <a:pt x="2003767" y="111874"/>
                </a:lnTo>
                <a:lnTo>
                  <a:pt x="1991423" y="113245"/>
                </a:lnTo>
                <a:lnTo>
                  <a:pt x="1976551" y="118706"/>
                </a:lnTo>
                <a:lnTo>
                  <a:pt x="1978456" y="144094"/>
                </a:lnTo>
                <a:lnTo>
                  <a:pt x="1986711" y="146634"/>
                </a:lnTo>
                <a:lnTo>
                  <a:pt x="1994446" y="149948"/>
                </a:lnTo>
                <a:lnTo>
                  <a:pt x="2005749" y="151790"/>
                </a:lnTo>
                <a:lnTo>
                  <a:pt x="2028482" y="152793"/>
                </a:lnTo>
                <a:lnTo>
                  <a:pt x="2112530" y="154279"/>
                </a:lnTo>
                <a:lnTo>
                  <a:pt x="2135403" y="154165"/>
                </a:lnTo>
                <a:lnTo>
                  <a:pt x="2147087" y="152984"/>
                </a:lnTo>
                <a:lnTo>
                  <a:pt x="2155545" y="150444"/>
                </a:lnTo>
                <a:lnTo>
                  <a:pt x="2166975" y="145999"/>
                </a:lnTo>
                <a:lnTo>
                  <a:pt x="2172055" y="126949"/>
                </a:lnTo>
                <a:close/>
              </a:path>
              <a:path w="2786380" h="498475">
                <a:moveTo>
                  <a:pt x="2308047" y="469569"/>
                </a:moveTo>
                <a:lnTo>
                  <a:pt x="2306561" y="444182"/>
                </a:lnTo>
                <a:lnTo>
                  <a:pt x="2300909" y="397357"/>
                </a:lnTo>
                <a:lnTo>
                  <a:pt x="2299652" y="387210"/>
                </a:lnTo>
                <a:lnTo>
                  <a:pt x="2298852" y="380644"/>
                </a:lnTo>
                <a:lnTo>
                  <a:pt x="2274239" y="346583"/>
                </a:lnTo>
                <a:lnTo>
                  <a:pt x="2215845" y="343408"/>
                </a:lnTo>
                <a:lnTo>
                  <a:pt x="2184654" y="344208"/>
                </a:lnTo>
                <a:lnTo>
                  <a:pt x="2144179" y="346532"/>
                </a:lnTo>
                <a:lnTo>
                  <a:pt x="2095449" y="351421"/>
                </a:lnTo>
                <a:lnTo>
                  <a:pt x="2055901" y="364985"/>
                </a:lnTo>
                <a:lnTo>
                  <a:pt x="2060981" y="377050"/>
                </a:lnTo>
                <a:lnTo>
                  <a:pt x="2063140" y="382955"/>
                </a:lnTo>
                <a:lnTo>
                  <a:pt x="2111832" y="391134"/>
                </a:lnTo>
                <a:lnTo>
                  <a:pt x="2134095" y="390817"/>
                </a:lnTo>
                <a:lnTo>
                  <a:pt x="2255202" y="387210"/>
                </a:lnTo>
                <a:lnTo>
                  <a:pt x="2257107" y="436714"/>
                </a:lnTo>
                <a:lnTo>
                  <a:pt x="2259965" y="479564"/>
                </a:lnTo>
                <a:lnTo>
                  <a:pt x="2272982" y="492582"/>
                </a:lnTo>
                <a:lnTo>
                  <a:pt x="2283129" y="498297"/>
                </a:lnTo>
                <a:lnTo>
                  <a:pt x="2290749" y="497662"/>
                </a:lnTo>
                <a:lnTo>
                  <a:pt x="2297099" y="491312"/>
                </a:lnTo>
                <a:lnTo>
                  <a:pt x="2305012" y="482346"/>
                </a:lnTo>
                <a:lnTo>
                  <a:pt x="2308047" y="469569"/>
                </a:lnTo>
                <a:close/>
              </a:path>
              <a:path w="2786380" h="498475">
                <a:moveTo>
                  <a:pt x="2368816" y="206298"/>
                </a:moveTo>
                <a:lnTo>
                  <a:pt x="2357717" y="169557"/>
                </a:lnTo>
                <a:lnTo>
                  <a:pt x="2308517" y="166306"/>
                </a:lnTo>
                <a:lnTo>
                  <a:pt x="2278684" y="166306"/>
                </a:lnTo>
                <a:lnTo>
                  <a:pt x="2275509" y="133934"/>
                </a:lnTo>
                <a:lnTo>
                  <a:pt x="2273909" y="114300"/>
                </a:lnTo>
                <a:lnTo>
                  <a:pt x="2272182" y="102997"/>
                </a:lnTo>
                <a:lnTo>
                  <a:pt x="2269286" y="95770"/>
                </a:lnTo>
                <a:lnTo>
                  <a:pt x="2264092" y="88239"/>
                </a:lnTo>
                <a:lnTo>
                  <a:pt x="2257742" y="78079"/>
                </a:lnTo>
                <a:lnTo>
                  <a:pt x="2241245" y="72999"/>
                </a:lnTo>
                <a:lnTo>
                  <a:pt x="2238070" y="78079"/>
                </a:lnTo>
                <a:lnTo>
                  <a:pt x="2236330" y="83261"/>
                </a:lnTo>
                <a:lnTo>
                  <a:pt x="2236038" y="95732"/>
                </a:lnTo>
                <a:lnTo>
                  <a:pt x="2237486" y="125298"/>
                </a:lnTo>
                <a:lnTo>
                  <a:pt x="2240927" y="181546"/>
                </a:lnTo>
                <a:lnTo>
                  <a:pt x="2244471" y="237845"/>
                </a:lnTo>
                <a:lnTo>
                  <a:pt x="2248458" y="281165"/>
                </a:lnTo>
                <a:lnTo>
                  <a:pt x="2262187" y="300240"/>
                </a:lnTo>
                <a:lnTo>
                  <a:pt x="2290749" y="297065"/>
                </a:lnTo>
                <a:lnTo>
                  <a:pt x="2288209" y="213918"/>
                </a:lnTo>
                <a:lnTo>
                  <a:pt x="2323122" y="214553"/>
                </a:lnTo>
                <a:lnTo>
                  <a:pt x="2339771" y="215214"/>
                </a:lnTo>
                <a:lnTo>
                  <a:pt x="2349182" y="215061"/>
                </a:lnTo>
                <a:lnTo>
                  <a:pt x="2354300" y="213918"/>
                </a:lnTo>
                <a:lnTo>
                  <a:pt x="2354846" y="213791"/>
                </a:lnTo>
                <a:lnTo>
                  <a:pt x="2360257" y="211061"/>
                </a:lnTo>
                <a:lnTo>
                  <a:pt x="2368816" y="206298"/>
                </a:lnTo>
                <a:close/>
              </a:path>
              <a:path w="2786380" h="498475">
                <a:moveTo>
                  <a:pt x="2696476" y="223443"/>
                </a:moveTo>
                <a:lnTo>
                  <a:pt x="2692539" y="180911"/>
                </a:lnTo>
                <a:lnTo>
                  <a:pt x="2686418" y="125234"/>
                </a:lnTo>
                <a:lnTo>
                  <a:pt x="2675839" y="79590"/>
                </a:lnTo>
                <a:lnTo>
                  <a:pt x="2637688" y="60071"/>
                </a:lnTo>
                <a:lnTo>
                  <a:pt x="2591587" y="59042"/>
                </a:lnTo>
                <a:lnTo>
                  <a:pt x="2502585" y="59270"/>
                </a:lnTo>
                <a:lnTo>
                  <a:pt x="2491816" y="59842"/>
                </a:lnTo>
                <a:lnTo>
                  <a:pt x="2486876" y="60934"/>
                </a:lnTo>
                <a:lnTo>
                  <a:pt x="2483078" y="62839"/>
                </a:lnTo>
                <a:lnTo>
                  <a:pt x="2466568" y="66649"/>
                </a:lnTo>
                <a:lnTo>
                  <a:pt x="2457678" y="67919"/>
                </a:lnTo>
                <a:lnTo>
                  <a:pt x="2451976" y="74904"/>
                </a:lnTo>
                <a:lnTo>
                  <a:pt x="2453868" y="81889"/>
                </a:lnTo>
                <a:lnTo>
                  <a:pt x="2454503" y="89509"/>
                </a:lnTo>
                <a:lnTo>
                  <a:pt x="2465298" y="94576"/>
                </a:lnTo>
                <a:lnTo>
                  <a:pt x="2484336" y="97751"/>
                </a:lnTo>
                <a:lnTo>
                  <a:pt x="2504389" y="99555"/>
                </a:lnTo>
                <a:lnTo>
                  <a:pt x="2520924" y="100215"/>
                </a:lnTo>
                <a:lnTo>
                  <a:pt x="2542806" y="99809"/>
                </a:lnTo>
                <a:lnTo>
                  <a:pt x="2578912" y="98386"/>
                </a:lnTo>
                <a:lnTo>
                  <a:pt x="2644292" y="94576"/>
                </a:lnTo>
                <a:lnTo>
                  <a:pt x="2646197" y="162496"/>
                </a:lnTo>
                <a:lnTo>
                  <a:pt x="2648102" y="207251"/>
                </a:lnTo>
                <a:lnTo>
                  <a:pt x="2668409" y="247561"/>
                </a:lnTo>
                <a:lnTo>
                  <a:pt x="2689326" y="252234"/>
                </a:lnTo>
                <a:lnTo>
                  <a:pt x="2696019" y="245732"/>
                </a:lnTo>
                <a:lnTo>
                  <a:pt x="2696426" y="229146"/>
                </a:lnTo>
                <a:lnTo>
                  <a:pt x="2696476" y="223443"/>
                </a:lnTo>
                <a:close/>
              </a:path>
              <a:path w="2786380" h="498475">
                <a:moveTo>
                  <a:pt x="2785834" y="384670"/>
                </a:moveTo>
                <a:lnTo>
                  <a:pt x="2777210" y="348488"/>
                </a:lnTo>
                <a:lnTo>
                  <a:pt x="2768879" y="340868"/>
                </a:lnTo>
                <a:lnTo>
                  <a:pt x="2766796" y="338963"/>
                </a:lnTo>
                <a:lnTo>
                  <a:pt x="2754414" y="338010"/>
                </a:lnTo>
                <a:lnTo>
                  <a:pt x="2746591" y="337489"/>
                </a:lnTo>
                <a:lnTo>
                  <a:pt x="2738196" y="337413"/>
                </a:lnTo>
                <a:lnTo>
                  <a:pt x="2724023" y="337883"/>
                </a:lnTo>
                <a:lnTo>
                  <a:pt x="2683014" y="339598"/>
                </a:lnTo>
                <a:lnTo>
                  <a:pt x="2667139" y="340868"/>
                </a:lnTo>
                <a:lnTo>
                  <a:pt x="2648102" y="340233"/>
                </a:lnTo>
                <a:lnTo>
                  <a:pt x="2625166" y="311670"/>
                </a:lnTo>
                <a:lnTo>
                  <a:pt x="2624683" y="305003"/>
                </a:lnTo>
                <a:lnTo>
                  <a:pt x="2613190" y="251371"/>
                </a:lnTo>
                <a:lnTo>
                  <a:pt x="2592247" y="219633"/>
                </a:lnTo>
                <a:lnTo>
                  <a:pt x="2585262" y="225348"/>
                </a:lnTo>
                <a:lnTo>
                  <a:pt x="2583992" y="229146"/>
                </a:lnTo>
                <a:lnTo>
                  <a:pt x="2582316" y="234861"/>
                </a:lnTo>
                <a:lnTo>
                  <a:pt x="2582202" y="235496"/>
                </a:lnTo>
                <a:lnTo>
                  <a:pt x="2581694" y="241846"/>
                </a:lnTo>
                <a:lnTo>
                  <a:pt x="2582481" y="253250"/>
                </a:lnTo>
                <a:lnTo>
                  <a:pt x="2584627" y="273583"/>
                </a:lnTo>
                <a:lnTo>
                  <a:pt x="2587193" y="292989"/>
                </a:lnTo>
                <a:lnTo>
                  <a:pt x="2588514" y="305003"/>
                </a:lnTo>
                <a:lnTo>
                  <a:pt x="2588920" y="312940"/>
                </a:lnTo>
                <a:lnTo>
                  <a:pt x="2589034" y="321195"/>
                </a:lnTo>
                <a:lnTo>
                  <a:pt x="2589072" y="339598"/>
                </a:lnTo>
                <a:lnTo>
                  <a:pt x="2583357" y="345948"/>
                </a:lnTo>
                <a:lnTo>
                  <a:pt x="2569400" y="347218"/>
                </a:lnTo>
                <a:lnTo>
                  <a:pt x="2550350" y="348488"/>
                </a:lnTo>
                <a:lnTo>
                  <a:pt x="2545194" y="299897"/>
                </a:lnTo>
                <a:lnTo>
                  <a:pt x="2543175" y="287667"/>
                </a:lnTo>
                <a:lnTo>
                  <a:pt x="2528354" y="246341"/>
                </a:lnTo>
                <a:lnTo>
                  <a:pt x="2516073" y="235496"/>
                </a:lnTo>
                <a:lnTo>
                  <a:pt x="2505926" y="235496"/>
                </a:lnTo>
                <a:lnTo>
                  <a:pt x="2503386" y="249783"/>
                </a:lnTo>
                <a:lnTo>
                  <a:pt x="2502001" y="258610"/>
                </a:lnTo>
                <a:lnTo>
                  <a:pt x="2501798" y="266877"/>
                </a:lnTo>
                <a:lnTo>
                  <a:pt x="2503030" y="279374"/>
                </a:lnTo>
                <a:lnTo>
                  <a:pt x="2505926" y="300875"/>
                </a:lnTo>
                <a:lnTo>
                  <a:pt x="2507196" y="311670"/>
                </a:lnTo>
                <a:lnTo>
                  <a:pt x="2511006" y="345948"/>
                </a:lnTo>
                <a:lnTo>
                  <a:pt x="2510231" y="346735"/>
                </a:lnTo>
                <a:lnTo>
                  <a:pt x="2504808" y="347535"/>
                </a:lnTo>
                <a:lnTo>
                  <a:pt x="2446604" y="352171"/>
                </a:lnTo>
                <a:lnTo>
                  <a:pt x="2437612" y="353009"/>
                </a:lnTo>
                <a:lnTo>
                  <a:pt x="2430881" y="353974"/>
                </a:lnTo>
                <a:lnTo>
                  <a:pt x="2409444" y="358013"/>
                </a:lnTo>
                <a:lnTo>
                  <a:pt x="2398649" y="365620"/>
                </a:lnTo>
                <a:lnTo>
                  <a:pt x="2398649" y="376415"/>
                </a:lnTo>
                <a:lnTo>
                  <a:pt x="2441295" y="389343"/>
                </a:lnTo>
                <a:lnTo>
                  <a:pt x="2516073" y="391566"/>
                </a:lnTo>
                <a:lnTo>
                  <a:pt x="2598597" y="391655"/>
                </a:lnTo>
                <a:lnTo>
                  <a:pt x="2748470" y="390220"/>
                </a:lnTo>
                <a:lnTo>
                  <a:pt x="2769527" y="389331"/>
                </a:lnTo>
                <a:lnTo>
                  <a:pt x="2776956" y="387845"/>
                </a:lnTo>
                <a:lnTo>
                  <a:pt x="2785834" y="384670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2195" y="645801"/>
            <a:ext cx="1266825" cy="445134"/>
          </a:xfrm>
          <a:custGeom>
            <a:avLst/>
            <a:gdLst/>
            <a:ahLst/>
            <a:cxnLst/>
            <a:rect l="l" t="t" r="r" b="b"/>
            <a:pathLst>
              <a:path w="1266825" h="445134">
                <a:moveTo>
                  <a:pt x="186880" y="68554"/>
                </a:moveTo>
                <a:lnTo>
                  <a:pt x="131826" y="53314"/>
                </a:lnTo>
                <a:lnTo>
                  <a:pt x="60007" y="49631"/>
                </a:lnTo>
                <a:lnTo>
                  <a:pt x="41490" y="49034"/>
                </a:lnTo>
                <a:lnTo>
                  <a:pt x="34340" y="49631"/>
                </a:lnTo>
                <a:lnTo>
                  <a:pt x="32639" y="51409"/>
                </a:lnTo>
                <a:lnTo>
                  <a:pt x="30099" y="55854"/>
                </a:lnTo>
                <a:lnTo>
                  <a:pt x="34544" y="67284"/>
                </a:lnTo>
                <a:lnTo>
                  <a:pt x="68503" y="85051"/>
                </a:lnTo>
                <a:lnTo>
                  <a:pt x="116840" y="92202"/>
                </a:lnTo>
                <a:lnTo>
                  <a:pt x="186880" y="93306"/>
                </a:lnTo>
                <a:lnTo>
                  <a:pt x="186880" y="68554"/>
                </a:lnTo>
                <a:close/>
              </a:path>
              <a:path w="1266825" h="445134">
                <a:moveTo>
                  <a:pt x="226872" y="151066"/>
                </a:moveTo>
                <a:lnTo>
                  <a:pt x="224942" y="140792"/>
                </a:lnTo>
                <a:lnTo>
                  <a:pt x="211480" y="135521"/>
                </a:lnTo>
                <a:lnTo>
                  <a:pt x="174917" y="133578"/>
                </a:lnTo>
                <a:lnTo>
                  <a:pt x="103733" y="133299"/>
                </a:lnTo>
                <a:lnTo>
                  <a:pt x="52552" y="133502"/>
                </a:lnTo>
                <a:lnTo>
                  <a:pt x="40982" y="133972"/>
                </a:lnTo>
                <a:lnTo>
                  <a:pt x="11061" y="136474"/>
                </a:lnTo>
                <a:lnTo>
                  <a:pt x="6616" y="142189"/>
                </a:lnTo>
                <a:lnTo>
                  <a:pt x="1625" y="148183"/>
                </a:lnTo>
                <a:lnTo>
                  <a:pt x="56489" y="175298"/>
                </a:lnTo>
                <a:lnTo>
                  <a:pt x="65328" y="177101"/>
                </a:lnTo>
                <a:lnTo>
                  <a:pt x="69900" y="178904"/>
                </a:lnTo>
                <a:lnTo>
                  <a:pt x="73266" y="181546"/>
                </a:lnTo>
                <a:lnTo>
                  <a:pt x="75311" y="184861"/>
                </a:lnTo>
                <a:lnTo>
                  <a:pt x="75323" y="193840"/>
                </a:lnTo>
                <a:lnTo>
                  <a:pt x="72732" y="215544"/>
                </a:lnTo>
                <a:lnTo>
                  <a:pt x="67005" y="256438"/>
                </a:lnTo>
                <a:lnTo>
                  <a:pt x="60706" y="298234"/>
                </a:lnTo>
                <a:lnTo>
                  <a:pt x="57734" y="319633"/>
                </a:lnTo>
                <a:lnTo>
                  <a:pt x="57099" y="328663"/>
                </a:lnTo>
                <a:lnTo>
                  <a:pt x="58039" y="331978"/>
                </a:lnTo>
                <a:lnTo>
                  <a:pt x="61836" y="336423"/>
                </a:lnTo>
                <a:lnTo>
                  <a:pt x="79844" y="340956"/>
                </a:lnTo>
                <a:lnTo>
                  <a:pt x="84810" y="340626"/>
                </a:lnTo>
                <a:lnTo>
                  <a:pt x="103593" y="305612"/>
                </a:lnTo>
                <a:lnTo>
                  <a:pt x="103809" y="273850"/>
                </a:lnTo>
                <a:lnTo>
                  <a:pt x="104216" y="265722"/>
                </a:lnTo>
                <a:lnTo>
                  <a:pt x="105346" y="262597"/>
                </a:lnTo>
                <a:lnTo>
                  <a:pt x="107543" y="262153"/>
                </a:lnTo>
                <a:lnTo>
                  <a:pt x="110312" y="262699"/>
                </a:lnTo>
                <a:lnTo>
                  <a:pt x="115392" y="266522"/>
                </a:lnTo>
                <a:lnTo>
                  <a:pt x="126555" y="276885"/>
                </a:lnTo>
                <a:lnTo>
                  <a:pt x="147535" y="297065"/>
                </a:lnTo>
                <a:lnTo>
                  <a:pt x="163830" y="313283"/>
                </a:lnTo>
                <a:lnTo>
                  <a:pt x="173240" y="322059"/>
                </a:lnTo>
                <a:lnTo>
                  <a:pt x="179311" y="326440"/>
                </a:lnTo>
                <a:lnTo>
                  <a:pt x="185610" y="329438"/>
                </a:lnTo>
                <a:lnTo>
                  <a:pt x="191668" y="331876"/>
                </a:lnTo>
                <a:lnTo>
                  <a:pt x="196011" y="332219"/>
                </a:lnTo>
                <a:lnTo>
                  <a:pt x="200698" y="330060"/>
                </a:lnTo>
                <a:lnTo>
                  <a:pt x="207835" y="324993"/>
                </a:lnTo>
                <a:lnTo>
                  <a:pt x="214668" y="319633"/>
                </a:lnTo>
                <a:lnTo>
                  <a:pt x="217271" y="315442"/>
                </a:lnTo>
                <a:lnTo>
                  <a:pt x="215950" y="310222"/>
                </a:lnTo>
                <a:lnTo>
                  <a:pt x="185648" y="273850"/>
                </a:lnTo>
                <a:lnTo>
                  <a:pt x="171792" y="262153"/>
                </a:lnTo>
                <a:lnTo>
                  <a:pt x="166306" y="257517"/>
                </a:lnTo>
                <a:lnTo>
                  <a:pt x="135788" y="231330"/>
                </a:lnTo>
                <a:lnTo>
                  <a:pt x="110083" y="196773"/>
                </a:lnTo>
                <a:lnTo>
                  <a:pt x="108813" y="182181"/>
                </a:lnTo>
                <a:lnTo>
                  <a:pt x="142455" y="182181"/>
                </a:lnTo>
                <a:lnTo>
                  <a:pt x="190906" y="181330"/>
                </a:lnTo>
                <a:lnTo>
                  <a:pt x="215849" y="177812"/>
                </a:lnTo>
                <a:lnTo>
                  <a:pt x="225196" y="168694"/>
                </a:lnTo>
                <a:lnTo>
                  <a:pt x="226872" y="151066"/>
                </a:lnTo>
                <a:close/>
              </a:path>
              <a:path w="1266825" h="445134">
                <a:moveTo>
                  <a:pt x="347230" y="309130"/>
                </a:moveTo>
                <a:lnTo>
                  <a:pt x="346748" y="300659"/>
                </a:lnTo>
                <a:lnTo>
                  <a:pt x="344297" y="287540"/>
                </a:lnTo>
                <a:lnTo>
                  <a:pt x="341642" y="274662"/>
                </a:lnTo>
                <a:lnTo>
                  <a:pt x="339775" y="263029"/>
                </a:lnTo>
                <a:lnTo>
                  <a:pt x="338480" y="251993"/>
                </a:lnTo>
                <a:lnTo>
                  <a:pt x="337781" y="246037"/>
                </a:lnTo>
                <a:lnTo>
                  <a:pt x="334810" y="217411"/>
                </a:lnTo>
                <a:lnTo>
                  <a:pt x="333692" y="205028"/>
                </a:lnTo>
                <a:lnTo>
                  <a:pt x="332867" y="196773"/>
                </a:lnTo>
                <a:lnTo>
                  <a:pt x="325577" y="156146"/>
                </a:lnTo>
                <a:lnTo>
                  <a:pt x="310654" y="128854"/>
                </a:lnTo>
                <a:lnTo>
                  <a:pt x="301764" y="130759"/>
                </a:lnTo>
                <a:lnTo>
                  <a:pt x="295427" y="133299"/>
                </a:lnTo>
                <a:lnTo>
                  <a:pt x="292887" y="135204"/>
                </a:lnTo>
                <a:lnTo>
                  <a:pt x="289712" y="140284"/>
                </a:lnTo>
                <a:lnTo>
                  <a:pt x="287807" y="149174"/>
                </a:lnTo>
                <a:lnTo>
                  <a:pt x="287921" y="175298"/>
                </a:lnTo>
                <a:lnTo>
                  <a:pt x="289712" y="207568"/>
                </a:lnTo>
                <a:lnTo>
                  <a:pt x="240919" y="213296"/>
                </a:lnTo>
                <a:lnTo>
                  <a:pt x="191427" y="228244"/>
                </a:lnTo>
                <a:lnTo>
                  <a:pt x="183235" y="234149"/>
                </a:lnTo>
                <a:lnTo>
                  <a:pt x="185750" y="240880"/>
                </a:lnTo>
                <a:lnTo>
                  <a:pt x="252818" y="259003"/>
                </a:lnTo>
                <a:lnTo>
                  <a:pt x="263486" y="258826"/>
                </a:lnTo>
                <a:lnTo>
                  <a:pt x="271005" y="257454"/>
                </a:lnTo>
                <a:lnTo>
                  <a:pt x="279552" y="254533"/>
                </a:lnTo>
                <a:lnTo>
                  <a:pt x="287807" y="251993"/>
                </a:lnTo>
                <a:lnTo>
                  <a:pt x="291668" y="298234"/>
                </a:lnTo>
                <a:lnTo>
                  <a:pt x="292252" y="311035"/>
                </a:lnTo>
                <a:lnTo>
                  <a:pt x="317563" y="344043"/>
                </a:lnTo>
                <a:lnTo>
                  <a:pt x="326364" y="347535"/>
                </a:lnTo>
                <a:lnTo>
                  <a:pt x="333032" y="341972"/>
                </a:lnTo>
                <a:lnTo>
                  <a:pt x="341122" y="326898"/>
                </a:lnTo>
                <a:lnTo>
                  <a:pt x="345452" y="316649"/>
                </a:lnTo>
                <a:lnTo>
                  <a:pt x="347230" y="309130"/>
                </a:lnTo>
                <a:close/>
              </a:path>
              <a:path w="1266825" h="445134">
                <a:moveTo>
                  <a:pt x="457352" y="312699"/>
                </a:moveTo>
                <a:lnTo>
                  <a:pt x="450862" y="264464"/>
                </a:lnTo>
                <a:lnTo>
                  <a:pt x="436333" y="173926"/>
                </a:lnTo>
                <a:lnTo>
                  <a:pt x="427761" y="124536"/>
                </a:lnTo>
                <a:lnTo>
                  <a:pt x="414756" y="85051"/>
                </a:lnTo>
                <a:lnTo>
                  <a:pt x="393801" y="85051"/>
                </a:lnTo>
                <a:lnTo>
                  <a:pt x="391896" y="89496"/>
                </a:lnTo>
                <a:lnTo>
                  <a:pt x="390537" y="93954"/>
                </a:lnTo>
                <a:lnTo>
                  <a:pt x="390474" y="108458"/>
                </a:lnTo>
                <a:lnTo>
                  <a:pt x="392074" y="144754"/>
                </a:lnTo>
                <a:lnTo>
                  <a:pt x="395706" y="214553"/>
                </a:lnTo>
                <a:lnTo>
                  <a:pt x="398310" y="261861"/>
                </a:lnTo>
                <a:lnTo>
                  <a:pt x="401015" y="303771"/>
                </a:lnTo>
                <a:lnTo>
                  <a:pt x="407504" y="342468"/>
                </a:lnTo>
                <a:lnTo>
                  <a:pt x="411581" y="347218"/>
                </a:lnTo>
                <a:lnTo>
                  <a:pt x="421093" y="358635"/>
                </a:lnTo>
                <a:lnTo>
                  <a:pt x="446493" y="358635"/>
                </a:lnTo>
                <a:lnTo>
                  <a:pt x="452196" y="347218"/>
                </a:lnTo>
                <a:lnTo>
                  <a:pt x="457314" y="334860"/>
                </a:lnTo>
                <a:lnTo>
                  <a:pt x="457352" y="312699"/>
                </a:lnTo>
                <a:close/>
              </a:path>
              <a:path w="1266825" h="445134">
                <a:moveTo>
                  <a:pt x="631825" y="10160"/>
                </a:moveTo>
                <a:lnTo>
                  <a:pt x="619137" y="0"/>
                </a:lnTo>
                <a:lnTo>
                  <a:pt x="604532" y="635"/>
                </a:lnTo>
                <a:lnTo>
                  <a:pt x="600722" y="698"/>
                </a:lnTo>
                <a:lnTo>
                  <a:pt x="524129" y="5575"/>
                </a:lnTo>
                <a:lnTo>
                  <a:pt x="494728" y="10795"/>
                </a:lnTo>
                <a:lnTo>
                  <a:pt x="494728" y="17767"/>
                </a:lnTo>
                <a:lnTo>
                  <a:pt x="496062" y="32372"/>
                </a:lnTo>
                <a:lnTo>
                  <a:pt x="505434" y="39357"/>
                </a:lnTo>
                <a:lnTo>
                  <a:pt x="530872" y="40627"/>
                </a:lnTo>
                <a:lnTo>
                  <a:pt x="580415" y="38087"/>
                </a:lnTo>
                <a:lnTo>
                  <a:pt x="621995" y="33007"/>
                </a:lnTo>
                <a:lnTo>
                  <a:pt x="629920" y="21577"/>
                </a:lnTo>
                <a:lnTo>
                  <a:pt x="631825" y="10160"/>
                </a:lnTo>
                <a:close/>
              </a:path>
              <a:path w="1266825" h="445134">
                <a:moveTo>
                  <a:pt x="678802" y="69824"/>
                </a:moveTo>
                <a:lnTo>
                  <a:pt x="672452" y="62839"/>
                </a:lnTo>
                <a:lnTo>
                  <a:pt x="667372" y="56489"/>
                </a:lnTo>
                <a:lnTo>
                  <a:pt x="638810" y="47599"/>
                </a:lnTo>
                <a:lnTo>
                  <a:pt x="571525" y="52679"/>
                </a:lnTo>
                <a:lnTo>
                  <a:pt x="542493" y="53352"/>
                </a:lnTo>
                <a:lnTo>
                  <a:pt x="534758" y="53708"/>
                </a:lnTo>
                <a:lnTo>
                  <a:pt x="511225" y="55219"/>
                </a:lnTo>
                <a:lnTo>
                  <a:pt x="490283" y="59029"/>
                </a:lnTo>
                <a:lnTo>
                  <a:pt x="486473" y="65379"/>
                </a:lnTo>
                <a:lnTo>
                  <a:pt x="486473" y="78714"/>
                </a:lnTo>
                <a:lnTo>
                  <a:pt x="523328" y="93078"/>
                </a:lnTo>
                <a:lnTo>
                  <a:pt x="621906" y="96139"/>
                </a:lnTo>
                <a:lnTo>
                  <a:pt x="640397" y="95770"/>
                </a:lnTo>
                <a:lnTo>
                  <a:pt x="650798" y="94335"/>
                </a:lnTo>
                <a:lnTo>
                  <a:pt x="659752" y="91401"/>
                </a:lnTo>
                <a:lnTo>
                  <a:pt x="671817" y="86321"/>
                </a:lnTo>
                <a:lnTo>
                  <a:pt x="678802" y="69824"/>
                </a:lnTo>
                <a:close/>
              </a:path>
              <a:path w="1266825" h="445134">
                <a:moveTo>
                  <a:pt x="780592" y="400024"/>
                </a:moveTo>
                <a:lnTo>
                  <a:pt x="775754" y="352132"/>
                </a:lnTo>
                <a:lnTo>
                  <a:pt x="762406" y="309143"/>
                </a:lnTo>
                <a:lnTo>
                  <a:pt x="738466" y="286651"/>
                </a:lnTo>
                <a:lnTo>
                  <a:pt x="738466" y="383400"/>
                </a:lnTo>
                <a:lnTo>
                  <a:pt x="732751" y="390372"/>
                </a:lnTo>
                <a:lnTo>
                  <a:pt x="694740" y="396049"/>
                </a:lnTo>
                <a:lnTo>
                  <a:pt x="681977" y="396087"/>
                </a:lnTo>
                <a:lnTo>
                  <a:pt x="666102" y="396087"/>
                </a:lnTo>
                <a:lnTo>
                  <a:pt x="657860" y="391007"/>
                </a:lnTo>
                <a:lnTo>
                  <a:pt x="655955" y="380860"/>
                </a:lnTo>
                <a:lnTo>
                  <a:pt x="652322" y="361848"/>
                </a:lnTo>
                <a:lnTo>
                  <a:pt x="650824" y="351028"/>
                </a:lnTo>
                <a:lnTo>
                  <a:pt x="650773" y="341185"/>
                </a:lnTo>
                <a:lnTo>
                  <a:pt x="652145" y="330073"/>
                </a:lnTo>
                <a:lnTo>
                  <a:pt x="653478" y="328244"/>
                </a:lnTo>
                <a:lnTo>
                  <a:pt x="658088" y="327304"/>
                </a:lnTo>
                <a:lnTo>
                  <a:pt x="669721" y="326948"/>
                </a:lnTo>
                <a:lnTo>
                  <a:pt x="692124" y="326898"/>
                </a:lnTo>
                <a:lnTo>
                  <a:pt x="708380" y="326923"/>
                </a:lnTo>
                <a:lnTo>
                  <a:pt x="738149" y="352767"/>
                </a:lnTo>
                <a:lnTo>
                  <a:pt x="738466" y="383400"/>
                </a:lnTo>
                <a:lnTo>
                  <a:pt x="738466" y="286651"/>
                </a:lnTo>
                <a:lnTo>
                  <a:pt x="729500" y="284924"/>
                </a:lnTo>
                <a:lnTo>
                  <a:pt x="708050" y="285394"/>
                </a:lnTo>
                <a:lnTo>
                  <a:pt x="669277" y="288175"/>
                </a:lnTo>
                <a:lnTo>
                  <a:pt x="666102" y="288810"/>
                </a:lnTo>
                <a:lnTo>
                  <a:pt x="662292" y="288810"/>
                </a:lnTo>
                <a:lnTo>
                  <a:pt x="645795" y="290715"/>
                </a:lnTo>
                <a:lnTo>
                  <a:pt x="632460" y="291985"/>
                </a:lnTo>
                <a:lnTo>
                  <a:pt x="615962" y="297700"/>
                </a:lnTo>
                <a:lnTo>
                  <a:pt x="612787" y="302145"/>
                </a:lnTo>
                <a:lnTo>
                  <a:pt x="609612" y="319925"/>
                </a:lnTo>
                <a:lnTo>
                  <a:pt x="610247" y="333883"/>
                </a:lnTo>
                <a:lnTo>
                  <a:pt x="611517" y="351028"/>
                </a:lnTo>
                <a:lnTo>
                  <a:pt x="612152" y="355460"/>
                </a:lnTo>
                <a:lnTo>
                  <a:pt x="612241" y="359575"/>
                </a:lnTo>
                <a:lnTo>
                  <a:pt x="615569" y="408470"/>
                </a:lnTo>
                <a:lnTo>
                  <a:pt x="644525" y="441794"/>
                </a:lnTo>
                <a:lnTo>
                  <a:pt x="683971" y="445008"/>
                </a:lnTo>
                <a:lnTo>
                  <a:pt x="711809" y="444334"/>
                </a:lnTo>
                <a:lnTo>
                  <a:pt x="754646" y="439889"/>
                </a:lnTo>
                <a:lnTo>
                  <a:pt x="779716" y="411010"/>
                </a:lnTo>
                <a:lnTo>
                  <a:pt x="780427" y="405320"/>
                </a:lnTo>
                <a:lnTo>
                  <a:pt x="780592" y="400024"/>
                </a:lnTo>
                <a:close/>
              </a:path>
              <a:path w="1266825" h="445134">
                <a:moveTo>
                  <a:pt x="822756" y="245160"/>
                </a:moveTo>
                <a:lnTo>
                  <a:pt x="820851" y="217970"/>
                </a:lnTo>
                <a:lnTo>
                  <a:pt x="817257" y="175196"/>
                </a:lnTo>
                <a:lnTo>
                  <a:pt x="816571" y="166941"/>
                </a:lnTo>
                <a:lnTo>
                  <a:pt x="811568" y="108851"/>
                </a:lnTo>
                <a:lnTo>
                  <a:pt x="806538" y="65646"/>
                </a:lnTo>
                <a:lnTo>
                  <a:pt x="797496" y="42532"/>
                </a:lnTo>
                <a:lnTo>
                  <a:pt x="774014" y="42532"/>
                </a:lnTo>
                <a:lnTo>
                  <a:pt x="770839" y="141554"/>
                </a:lnTo>
                <a:lnTo>
                  <a:pt x="686511" y="143217"/>
                </a:lnTo>
                <a:lnTo>
                  <a:pt x="647065" y="147904"/>
                </a:lnTo>
                <a:lnTo>
                  <a:pt x="631190" y="166941"/>
                </a:lnTo>
                <a:lnTo>
                  <a:pt x="626313" y="162496"/>
                </a:lnTo>
                <a:lnTo>
                  <a:pt x="610247" y="147904"/>
                </a:lnTo>
                <a:lnTo>
                  <a:pt x="604189" y="142633"/>
                </a:lnTo>
                <a:lnTo>
                  <a:pt x="604189" y="200748"/>
                </a:lnTo>
                <a:lnTo>
                  <a:pt x="603504" y="206692"/>
                </a:lnTo>
                <a:lnTo>
                  <a:pt x="600316" y="211328"/>
                </a:lnTo>
                <a:lnTo>
                  <a:pt x="593750" y="217093"/>
                </a:lnTo>
                <a:lnTo>
                  <a:pt x="586917" y="222516"/>
                </a:lnTo>
                <a:lnTo>
                  <a:pt x="582002" y="224790"/>
                </a:lnTo>
                <a:lnTo>
                  <a:pt x="576605" y="224320"/>
                </a:lnTo>
                <a:lnTo>
                  <a:pt x="550138" y="191058"/>
                </a:lnTo>
                <a:lnTo>
                  <a:pt x="550151" y="189788"/>
                </a:lnTo>
                <a:lnTo>
                  <a:pt x="582955" y="162496"/>
                </a:lnTo>
                <a:lnTo>
                  <a:pt x="590575" y="167576"/>
                </a:lnTo>
                <a:lnTo>
                  <a:pt x="597192" y="171869"/>
                </a:lnTo>
                <a:lnTo>
                  <a:pt x="600722" y="175742"/>
                </a:lnTo>
                <a:lnTo>
                  <a:pt x="602361" y="181406"/>
                </a:lnTo>
                <a:lnTo>
                  <a:pt x="604189" y="200748"/>
                </a:lnTo>
                <a:lnTo>
                  <a:pt x="604189" y="142633"/>
                </a:lnTo>
                <a:lnTo>
                  <a:pt x="597179" y="136525"/>
                </a:lnTo>
                <a:lnTo>
                  <a:pt x="588987" y="130683"/>
                </a:lnTo>
                <a:lnTo>
                  <a:pt x="582218" y="128524"/>
                </a:lnTo>
                <a:lnTo>
                  <a:pt x="573430" y="128219"/>
                </a:lnTo>
                <a:lnTo>
                  <a:pt x="564794" y="128358"/>
                </a:lnTo>
                <a:lnTo>
                  <a:pt x="530428" y="152819"/>
                </a:lnTo>
                <a:lnTo>
                  <a:pt x="517588" y="199631"/>
                </a:lnTo>
                <a:lnTo>
                  <a:pt x="517436" y="206692"/>
                </a:lnTo>
                <a:lnTo>
                  <a:pt x="517512" y="214503"/>
                </a:lnTo>
                <a:lnTo>
                  <a:pt x="548678" y="250101"/>
                </a:lnTo>
                <a:lnTo>
                  <a:pt x="584784" y="261010"/>
                </a:lnTo>
                <a:lnTo>
                  <a:pt x="596785" y="256921"/>
                </a:lnTo>
                <a:lnTo>
                  <a:pt x="628091" y="234200"/>
                </a:lnTo>
                <a:lnTo>
                  <a:pt x="636079" y="211328"/>
                </a:lnTo>
                <a:lnTo>
                  <a:pt x="632510" y="190080"/>
                </a:lnTo>
                <a:lnTo>
                  <a:pt x="630555" y="179641"/>
                </a:lnTo>
                <a:lnTo>
                  <a:pt x="633095" y="176466"/>
                </a:lnTo>
                <a:lnTo>
                  <a:pt x="640715" y="178371"/>
                </a:lnTo>
                <a:lnTo>
                  <a:pt x="648284" y="180936"/>
                </a:lnTo>
                <a:lnTo>
                  <a:pt x="656031" y="182295"/>
                </a:lnTo>
                <a:lnTo>
                  <a:pt x="668655" y="182880"/>
                </a:lnTo>
                <a:lnTo>
                  <a:pt x="713181" y="183248"/>
                </a:lnTo>
                <a:lnTo>
                  <a:pt x="726567" y="182930"/>
                </a:lnTo>
                <a:lnTo>
                  <a:pt x="736384" y="181838"/>
                </a:lnTo>
                <a:lnTo>
                  <a:pt x="764311" y="176466"/>
                </a:lnTo>
                <a:lnTo>
                  <a:pt x="770839" y="175196"/>
                </a:lnTo>
                <a:lnTo>
                  <a:pt x="770978" y="239776"/>
                </a:lnTo>
                <a:lnTo>
                  <a:pt x="771944" y="252793"/>
                </a:lnTo>
                <a:lnTo>
                  <a:pt x="774585" y="259384"/>
                </a:lnTo>
                <a:lnTo>
                  <a:pt x="779716" y="264058"/>
                </a:lnTo>
                <a:lnTo>
                  <a:pt x="787336" y="272313"/>
                </a:lnTo>
                <a:lnTo>
                  <a:pt x="817803" y="272313"/>
                </a:lnTo>
                <a:lnTo>
                  <a:pt x="820978" y="264058"/>
                </a:lnTo>
                <a:lnTo>
                  <a:pt x="822693" y="257835"/>
                </a:lnTo>
                <a:lnTo>
                  <a:pt x="822756" y="245160"/>
                </a:lnTo>
                <a:close/>
              </a:path>
              <a:path w="1266825" h="445134">
                <a:moveTo>
                  <a:pt x="1070432" y="196773"/>
                </a:moveTo>
                <a:lnTo>
                  <a:pt x="1048219" y="165036"/>
                </a:lnTo>
                <a:lnTo>
                  <a:pt x="1039164" y="158648"/>
                </a:lnTo>
                <a:lnTo>
                  <a:pt x="1032979" y="154368"/>
                </a:lnTo>
                <a:lnTo>
                  <a:pt x="1026795" y="150266"/>
                </a:lnTo>
                <a:lnTo>
                  <a:pt x="1017231" y="144094"/>
                </a:lnTo>
                <a:lnTo>
                  <a:pt x="1008761" y="138607"/>
                </a:lnTo>
                <a:lnTo>
                  <a:pt x="1002944" y="134924"/>
                </a:lnTo>
                <a:lnTo>
                  <a:pt x="997800" y="131775"/>
                </a:lnTo>
                <a:lnTo>
                  <a:pt x="979030" y="120599"/>
                </a:lnTo>
                <a:lnTo>
                  <a:pt x="962520" y="111721"/>
                </a:lnTo>
                <a:lnTo>
                  <a:pt x="955548" y="111721"/>
                </a:lnTo>
                <a:lnTo>
                  <a:pt x="955548" y="89496"/>
                </a:lnTo>
                <a:lnTo>
                  <a:pt x="1016660" y="84861"/>
                </a:lnTo>
                <a:lnTo>
                  <a:pt x="1030363" y="83464"/>
                </a:lnTo>
                <a:lnTo>
                  <a:pt x="1040130" y="79705"/>
                </a:lnTo>
                <a:lnTo>
                  <a:pt x="1051382" y="72364"/>
                </a:lnTo>
                <a:lnTo>
                  <a:pt x="1061313" y="64833"/>
                </a:lnTo>
                <a:lnTo>
                  <a:pt x="1064158" y="59740"/>
                </a:lnTo>
                <a:lnTo>
                  <a:pt x="1059510" y="54775"/>
                </a:lnTo>
                <a:lnTo>
                  <a:pt x="1046949" y="47599"/>
                </a:lnTo>
                <a:lnTo>
                  <a:pt x="1038694" y="43954"/>
                </a:lnTo>
                <a:lnTo>
                  <a:pt x="1026160" y="42176"/>
                </a:lnTo>
                <a:lnTo>
                  <a:pt x="1000531" y="41757"/>
                </a:lnTo>
                <a:lnTo>
                  <a:pt x="905522" y="42875"/>
                </a:lnTo>
                <a:lnTo>
                  <a:pt x="861606" y="50139"/>
                </a:lnTo>
                <a:lnTo>
                  <a:pt x="853478" y="67487"/>
                </a:lnTo>
                <a:lnTo>
                  <a:pt x="857084" y="72288"/>
                </a:lnTo>
                <a:lnTo>
                  <a:pt x="868184" y="75996"/>
                </a:lnTo>
                <a:lnTo>
                  <a:pt x="890168" y="80619"/>
                </a:lnTo>
                <a:lnTo>
                  <a:pt x="909243" y="83959"/>
                </a:lnTo>
                <a:lnTo>
                  <a:pt x="919048" y="86004"/>
                </a:lnTo>
                <a:lnTo>
                  <a:pt x="922655" y="87579"/>
                </a:lnTo>
                <a:lnTo>
                  <a:pt x="923175" y="89496"/>
                </a:lnTo>
                <a:lnTo>
                  <a:pt x="922959" y="92875"/>
                </a:lnTo>
                <a:lnTo>
                  <a:pt x="921512" y="99809"/>
                </a:lnTo>
                <a:lnTo>
                  <a:pt x="917549" y="115570"/>
                </a:lnTo>
                <a:lnTo>
                  <a:pt x="909840" y="145364"/>
                </a:lnTo>
                <a:lnTo>
                  <a:pt x="902512" y="174231"/>
                </a:lnTo>
                <a:lnTo>
                  <a:pt x="898817" y="190703"/>
                </a:lnTo>
                <a:lnTo>
                  <a:pt x="897686" y="200342"/>
                </a:lnTo>
                <a:lnTo>
                  <a:pt x="897788" y="211061"/>
                </a:lnTo>
                <a:lnTo>
                  <a:pt x="898423" y="227241"/>
                </a:lnTo>
                <a:lnTo>
                  <a:pt x="914285" y="229146"/>
                </a:lnTo>
                <a:lnTo>
                  <a:pt x="923175" y="229781"/>
                </a:lnTo>
                <a:lnTo>
                  <a:pt x="932053" y="224066"/>
                </a:lnTo>
                <a:lnTo>
                  <a:pt x="941539" y="200342"/>
                </a:lnTo>
                <a:lnTo>
                  <a:pt x="943800" y="192176"/>
                </a:lnTo>
                <a:lnTo>
                  <a:pt x="944638" y="182816"/>
                </a:lnTo>
                <a:lnTo>
                  <a:pt x="944753" y="144094"/>
                </a:lnTo>
                <a:lnTo>
                  <a:pt x="947928" y="144094"/>
                </a:lnTo>
                <a:lnTo>
                  <a:pt x="988555" y="176466"/>
                </a:lnTo>
                <a:lnTo>
                  <a:pt x="1004544" y="190487"/>
                </a:lnTo>
                <a:lnTo>
                  <a:pt x="1014171" y="198208"/>
                </a:lnTo>
                <a:lnTo>
                  <a:pt x="1021308" y="202349"/>
                </a:lnTo>
                <a:lnTo>
                  <a:pt x="1029804" y="205663"/>
                </a:lnTo>
                <a:lnTo>
                  <a:pt x="1038098" y="208483"/>
                </a:lnTo>
                <a:lnTo>
                  <a:pt x="1043774" y="209156"/>
                </a:lnTo>
                <a:lnTo>
                  <a:pt x="1049439" y="207441"/>
                </a:lnTo>
                <a:lnTo>
                  <a:pt x="1057732" y="203123"/>
                </a:lnTo>
                <a:lnTo>
                  <a:pt x="1070432" y="196773"/>
                </a:lnTo>
                <a:close/>
              </a:path>
              <a:path w="1266825" h="445134">
                <a:moveTo>
                  <a:pt x="1170051" y="336270"/>
                </a:moveTo>
                <a:lnTo>
                  <a:pt x="1166279" y="318655"/>
                </a:lnTo>
                <a:lnTo>
                  <a:pt x="1158519" y="303745"/>
                </a:lnTo>
                <a:lnTo>
                  <a:pt x="1158024" y="302780"/>
                </a:lnTo>
                <a:lnTo>
                  <a:pt x="1145324" y="289445"/>
                </a:lnTo>
                <a:lnTo>
                  <a:pt x="1142276" y="287426"/>
                </a:lnTo>
                <a:lnTo>
                  <a:pt x="1142276" y="335584"/>
                </a:lnTo>
                <a:lnTo>
                  <a:pt x="1140993" y="344360"/>
                </a:lnTo>
                <a:lnTo>
                  <a:pt x="1121638" y="377405"/>
                </a:lnTo>
                <a:lnTo>
                  <a:pt x="1102080" y="380098"/>
                </a:lnTo>
                <a:lnTo>
                  <a:pt x="1076198" y="380034"/>
                </a:lnTo>
                <a:lnTo>
                  <a:pt x="1043457" y="353758"/>
                </a:lnTo>
                <a:lnTo>
                  <a:pt x="1045857" y="344678"/>
                </a:lnTo>
                <a:lnTo>
                  <a:pt x="1072248" y="309308"/>
                </a:lnTo>
                <a:lnTo>
                  <a:pt x="1102334" y="303745"/>
                </a:lnTo>
                <a:lnTo>
                  <a:pt x="1111567" y="303936"/>
                </a:lnTo>
                <a:lnTo>
                  <a:pt x="1118717" y="307746"/>
                </a:lnTo>
                <a:lnTo>
                  <a:pt x="1127556" y="316115"/>
                </a:lnTo>
                <a:lnTo>
                  <a:pt x="1138021" y="327469"/>
                </a:lnTo>
                <a:lnTo>
                  <a:pt x="1142276" y="335584"/>
                </a:lnTo>
                <a:lnTo>
                  <a:pt x="1142276" y="287426"/>
                </a:lnTo>
                <a:lnTo>
                  <a:pt x="1102512" y="268465"/>
                </a:lnTo>
                <a:lnTo>
                  <a:pt x="1085659" y="267868"/>
                </a:lnTo>
                <a:lnTo>
                  <a:pt x="1074166" y="267906"/>
                </a:lnTo>
                <a:lnTo>
                  <a:pt x="1038694" y="285648"/>
                </a:lnTo>
                <a:lnTo>
                  <a:pt x="1033068" y="291058"/>
                </a:lnTo>
                <a:lnTo>
                  <a:pt x="1014539" y="329361"/>
                </a:lnTo>
                <a:lnTo>
                  <a:pt x="1008976" y="362648"/>
                </a:lnTo>
                <a:lnTo>
                  <a:pt x="1009611" y="368439"/>
                </a:lnTo>
                <a:lnTo>
                  <a:pt x="1036472" y="407200"/>
                </a:lnTo>
                <a:lnTo>
                  <a:pt x="1083754" y="422122"/>
                </a:lnTo>
                <a:lnTo>
                  <a:pt x="1107236" y="423278"/>
                </a:lnTo>
                <a:lnTo>
                  <a:pt x="1121638" y="421881"/>
                </a:lnTo>
                <a:lnTo>
                  <a:pt x="1160310" y="393014"/>
                </a:lnTo>
                <a:lnTo>
                  <a:pt x="1167726" y="380225"/>
                </a:lnTo>
                <a:lnTo>
                  <a:pt x="1169720" y="369811"/>
                </a:lnTo>
                <a:lnTo>
                  <a:pt x="1169949" y="356196"/>
                </a:lnTo>
                <a:lnTo>
                  <a:pt x="1170051" y="336270"/>
                </a:lnTo>
                <a:close/>
              </a:path>
              <a:path w="1266825" h="445134">
                <a:moveTo>
                  <a:pt x="1266558" y="140919"/>
                </a:moveTo>
                <a:lnTo>
                  <a:pt x="1241386" y="101968"/>
                </a:lnTo>
                <a:lnTo>
                  <a:pt x="1206893" y="101561"/>
                </a:lnTo>
                <a:lnTo>
                  <a:pt x="1196746" y="101561"/>
                </a:lnTo>
                <a:lnTo>
                  <a:pt x="1180236" y="100291"/>
                </a:lnTo>
                <a:lnTo>
                  <a:pt x="1171346" y="98386"/>
                </a:lnTo>
                <a:lnTo>
                  <a:pt x="1171346" y="97116"/>
                </a:lnTo>
                <a:lnTo>
                  <a:pt x="1172718" y="90830"/>
                </a:lnTo>
                <a:lnTo>
                  <a:pt x="1172781" y="84937"/>
                </a:lnTo>
                <a:lnTo>
                  <a:pt x="1163764" y="45275"/>
                </a:lnTo>
                <a:lnTo>
                  <a:pt x="1154214" y="27292"/>
                </a:lnTo>
                <a:lnTo>
                  <a:pt x="1147229" y="19672"/>
                </a:lnTo>
                <a:lnTo>
                  <a:pt x="1140879" y="15227"/>
                </a:lnTo>
                <a:lnTo>
                  <a:pt x="1137081" y="17767"/>
                </a:lnTo>
                <a:lnTo>
                  <a:pt x="1134541" y="23482"/>
                </a:lnTo>
                <a:lnTo>
                  <a:pt x="1132738" y="29743"/>
                </a:lnTo>
                <a:lnTo>
                  <a:pt x="1132001" y="42608"/>
                </a:lnTo>
                <a:lnTo>
                  <a:pt x="1132217" y="71780"/>
                </a:lnTo>
                <a:lnTo>
                  <a:pt x="1133271" y="126949"/>
                </a:lnTo>
                <a:lnTo>
                  <a:pt x="1134859" y="170116"/>
                </a:lnTo>
                <a:lnTo>
                  <a:pt x="1137716" y="214553"/>
                </a:lnTo>
                <a:lnTo>
                  <a:pt x="1154214" y="241211"/>
                </a:lnTo>
                <a:lnTo>
                  <a:pt x="1159294" y="241211"/>
                </a:lnTo>
                <a:lnTo>
                  <a:pt x="1182852" y="206654"/>
                </a:lnTo>
                <a:lnTo>
                  <a:pt x="1181836" y="194894"/>
                </a:lnTo>
                <a:lnTo>
                  <a:pt x="1178966" y="175196"/>
                </a:lnTo>
                <a:lnTo>
                  <a:pt x="1174521" y="149796"/>
                </a:lnTo>
                <a:lnTo>
                  <a:pt x="1231671" y="149733"/>
                </a:lnTo>
                <a:lnTo>
                  <a:pt x="1241920" y="149250"/>
                </a:lnTo>
                <a:lnTo>
                  <a:pt x="1248562" y="147929"/>
                </a:lnTo>
                <a:lnTo>
                  <a:pt x="1255458" y="145364"/>
                </a:lnTo>
                <a:lnTo>
                  <a:pt x="1266558" y="140919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30680" y="636907"/>
            <a:ext cx="313690" cy="422909"/>
          </a:xfrm>
          <a:custGeom>
            <a:avLst/>
            <a:gdLst/>
            <a:ahLst/>
            <a:cxnLst/>
            <a:rect l="l" t="t" r="r" b="b"/>
            <a:pathLst>
              <a:path w="313689" h="422909">
                <a:moveTo>
                  <a:pt x="281820" y="220262"/>
                </a:moveTo>
                <a:lnTo>
                  <a:pt x="262144" y="213280"/>
                </a:lnTo>
                <a:lnTo>
                  <a:pt x="259605" y="203124"/>
                </a:lnTo>
                <a:lnTo>
                  <a:pt x="261509" y="184081"/>
                </a:lnTo>
                <a:lnTo>
                  <a:pt x="263274" y="165722"/>
                </a:lnTo>
                <a:lnTo>
                  <a:pt x="263730" y="149090"/>
                </a:lnTo>
                <a:lnTo>
                  <a:pt x="262758" y="124721"/>
                </a:lnTo>
                <a:lnTo>
                  <a:pt x="257710" y="41269"/>
                </a:lnTo>
                <a:lnTo>
                  <a:pt x="256669" y="19439"/>
                </a:lnTo>
                <a:lnTo>
                  <a:pt x="256937" y="10582"/>
                </a:lnTo>
                <a:lnTo>
                  <a:pt x="258335" y="7617"/>
                </a:lnTo>
                <a:lnTo>
                  <a:pt x="262778" y="0"/>
                </a:lnTo>
                <a:lnTo>
                  <a:pt x="279281" y="8886"/>
                </a:lnTo>
                <a:lnTo>
                  <a:pt x="297847" y="53915"/>
                </a:lnTo>
                <a:lnTo>
                  <a:pt x="306575" y="122191"/>
                </a:lnTo>
                <a:lnTo>
                  <a:pt x="311229" y="165722"/>
                </a:lnTo>
                <a:lnTo>
                  <a:pt x="312763" y="189199"/>
                </a:lnTo>
                <a:lnTo>
                  <a:pt x="311216" y="201502"/>
                </a:lnTo>
                <a:lnTo>
                  <a:pt x="306575" y="210741"/>
                </a:lnTo>
                <a:lnTo>
                  <a:pt x="302766" y="217089"/>
                </a:lnTo>
                <a:lnTo>
                  <a:pt x="281820" y="220262"/>
                </a:lnTo>
                <a:close/>
              </a:path>
              <a:path w="313689" h="422909">
                <a:moveTo>
                  <a:pt x="69185" y="191063"/>
                </a:moveTo>
                <a:lnTo>
                  <a:pt x="30982" y="190260"/>
                </a:lnTo>
                <a:lnTo>
                  <a:pt x="7616" y="181542"/>
                </a:lnTo>
                <a:lnTo>
                  <a:pt x="3213" y="175839"/>
                </a:lnTo>
                <a:lnTo>
                  <a:pt x="952" y="164483"/>
                </a:lnTo>
                <a:lnTo>
                  <a:pt x="119" y="138963"/>
                </a:lnTo>
                <a:lnTo>
                  <a:pt x="0" y="8251"/>
                </a:lnTo>
                <a:lnTo>
                  <a:pt x="42527" y="8251"/>
                </a:lnTo>
                <a:lnTo>
                  <a:pt x="80848" y="8966"/>
                </a:lnTo>
                <a:lnTo>
                  <a:pt x="137429" y="17376"/>
                </a:lnTo>
                <a:lnTo>
                  <a:pt x="163411" y="39990"/>
                </a:lnTo>
                <a:lnTo>
                  <a:pt x="33640" y="39990"/>
                </a:lnTo>
                <a:lnTo>
                  <a:pt x="37498" y="90771"/>
                </a:lnTo>
                <a:lnTo>
                  <a:pt x="41098" y="134411"/>
                </a:lnTo>
                <a:lnTo>
                  <a:pt x="175397" y="147899"/>
                </a:lnTo>
                <a:lnTo>
                  <a:pt x="174551" y="151073"/>
                </a:lnTo>
                <a:lnTo>
                  <a:pt x="143449" y="182177"/>
                </a:lnTo>
                <a:lnTo>
                  <a:pt x="98909" y="190924"/>
                </a:lnTo>
                <a:lnTo>
                  <a:pt x="69185" y="191063"/>
                </a:lnTo>
                <a:close/>
              </a:path>
              <a:path w="313689" h="422909">
                <a:moveTo>
                  <a:pt x="175397" y="147899"/>
                </a:moveTo>
                <a:lnTo>
                  <a:pt x="81562" y="147899"/>
                </a:lnTo>
                <a:lnTo>
                  <a:pt x="101730" y="147820"/>
                </a:lnTo>
                <a:lnTo>
                  <a:pt x="113180" y="147265"/>
                </a:lnTo>
                <a:lnTo>
                  <a:pt x="120167" y="145757"/>
                </a:lnTo>
                <a:lnTo>
                  <a:pt x="126946" y="142821"/>
                </a:lnTo>
                <a:lnTo>
                  <a:pt x="135832" y="140282"/>
                </a:lnTo>
                <a:lnTo>
                  <a:pt x="137101" y="132665"/>
                </a:lnTo>
                <a:lnTo>
                  <a:pt x="137806" y="127726"/>
                </a:lnTo>
                <a:lnTo>
                  <a:pt x="137876" y="119176"/>
                </a:lnTo>
                <a:lnTo>
                  <a:pt x="137548" y="110706"/>
                </a:lnTo>
                <a:lnTo>
                  <a:pt x="133928" y="43163"/>
                </a:lnTo>
                <a:lnTo>
                  <a:pt x="83784" y="41894"/>
                </a:lnTo>
                <a:lnTo>
                  <a:pt x="33640" y="39990"/>
                </a:lnTo>
                <a:lnTo>
                  <a:pt x="163411" y="39990"/>
                </a:lnTo>
                <a:lnTo>
                  <a:pt x="165724" y="52992"/>
                </a:lnTo>
                <a:lnTo>
                  <a:pt x="169473" y="78075"/>
                </a:lnTo>
                <a:lnTo>
                  <a:pt x="172458" y="103843"/>
                </a:lnTo>
                <a:lnTo>
                  <a:pt x="174313" y="117589"/>
                </a:lnTo>
                <a:lnTo>
                  <a:pt x="175810" y="123957"/>
                </a:lnTo>
                <a:lnTo>
                  <a:pt x="177784" y="127726"/>
                </a:lnTo>
                <a:lnTo>
                  <a:pt x="179628" y="132030"/>
                </a:lnTo>
                <a:lnTo>
                  <a:pt x="175397" y="147899"/>
                </a:lnTo>
                <a:close/>
              </a:path>
              <a:path w="313689" h="422909">
                <a:moveTo>
                  <a:pt x="224179" y="280049"/>
                </a:moveTo>
                <a:lnTo>
                  <a:pt x="171377" y="274852"/>
                </a:lnTo>
                <a:lnTo>
                  <a:pt x="109887" y="265172"/>
                </a:lnTo>
                <a:lnTo>
                  <a:pt x="92670" y="259618"/>
                </a:lnTo>
                <a:lnTo>
                  <a:pt x="94574" y="234227"/>
                </a:lnTo>
                <a:lnTo>
                  <a:pt x="100287" y="232958"/>
                </a:lnTo>
                <a:lnTo>
                  <a:pt x="103238" y="231495"/>
                </a:lnTo>
                <a:lnTo>
                  <a:pt x="107229" y="230776"/>
                </a:lnTo>
                <a:lnTo>
                  <a:pt x="114970" y="230592"/>
                </a:lnTo>
                <a:lnTo>
                  <a:pt x="143731" y="230944"/>
                </a:lnTo>
                <a:lnTo>
                  <a:pt x="208905" y="234267"/>
                </a:lnTo>
                <a:lnTo>
                  <a:pt x="253813" y="238115"/>
                </a:lnTo>
                <a:lnTo>
                  <a:pt x="265317" y="246288"/>
                </a:lnTo>
                <a:lnTo>
                  <a:pt x="265209" y="262157"/>
                </a:lnTo>
                <a:lnTo>
                  <a:pt x="235867" y="279896"/>
                </a:lnTo>
                <a:lnTo>
                  <a:pt x="224179" y="280049"/>
                </a:lnTo>
                <a:close/>
              </a:path>
              <a:path w="313689" h="422909">
                <a:moveTo>
                  <a:pt x="151700" y="404979"/>
                </a:moveTo>
                <a:lnTo>
                  <a:pt x="142814" y="404344"/>
                </a:lnTo>
                <a:lnTo>
                  <a:pt x="126311" y="402440"/>
                </a:lnTo>
                <a:lnTo>
                  <a:pt x="126113" y="392918"/>
                </a:lnTo>
                <a:lnTo>
                  <a:pt x="126058" y="378090"/>
                </a:lnTo>
                <a:lnTo>
                  <a:pt x="127700" y="371416"/>
                </a:lnTo>
                <a:lnTo>
                  <a:pt x="132376" y="363907"/>
                </a:lnTo>
                <a:lnTo>
                  <a:pt x="141545" y="352293"/>
                </a:lnTo>
                <a:lnTo>
                  <a:pt x="158048" y="330711"/>
                </a:lnTo>
                <a:lnTo>
                  <a:pt x="105320" y="322340"/>
                </a:lnTo>
                <a:lnTo>
                  <a:pt x="76802" y="309129"/>
                </a:lnTo>
                <a:lnTo>
                  <a:pt x="82515" y="299608"/>
                </a:lnTo>
                <a:lnTo>
                  <a:pt x="85054" y="293895"/>
                </a:lnTo>
                <a:lnTo>
                  <a:pt x="121828" y="289159"/>
                </a:lnTo>
                <a:lnTo>
                  <a:pt x="136467" y="288063"/>
                </a:lnTo>
                <a:lnTo>
                  <a:pt x="155866" y="287741"/>
                </a:lnTo>
                <a:lnTo>
                  <a:pt x="219587" y="288118"/>
                </a:lnTo>
                <a:lnTo>
                  <a:pt x="236834" y="288698"/>
                </a:lnTo>
                <a:lnTo>
                  <a:pt x="245631" y="290052"/>
                </a:lnTo>
                <a:lnTo>
                  <a:pt x="251988" y="292626"/>
                </a:lnTo>
                <a:lnTo>
                  <a:pt x="265317" y="297704"/>
                </a:lnTo>
                <a:lnTo>
                  <a:pt x="271030" y="315477"/>
                </a:lnTo>
                <a:lnTo>
                  <a:pt x="254527" y="330077"/>
                </a:lnTo>
                <a:lnTo>
                  <a:pt x="239293" y="330077"/>
                </a:lnTo>
                <a:lnTo>
                  <a:pt x="233759" y="330315"/>
                </a:lnTo>
                <a:lnTo>
                  <a:pt x="233105" y="331981"/>
                </a:lnTo>
                <a:lnTo>
                  <a:pt x="238401" y="336504"/>
                </a:lnTo>
                <a:lnTo>
                  <a:pt x="250718" y="345311"/>
                </a:lnTo>
                <a:lnTo>
                  <a:pt x="268989" y="357282"/>
                </a:lnTo>
                <a:lnTo>
                  <a:pt x="196741" y="357282"/>
                </a:lnTo>
                <a:lnTo>
                  <a:pt x="161856" y="397362"/>
                </a:lnTo>
                <a:lnTo>
                  <a:pt x="151700" y="404979"/>
                </a:lnTo>
                <a:close/>
              </a:path>
              <a:path w="313689" h="422909">
                <a:moveTo>
                  <a:pt x="284349" y="422534"/>
                </a:moveTo>
                <a:lnTo>
                  <a:pt x="271109" y="419420"/>
                </a:lnTo>
                <a:lnTo>
                  <a:pt x="254180" y="406546"/>
                </a:lnTo>
                <a:lnTo>
                  <a:pt x="226599" y="380223"/>
                </a:lnTo>
                <a:lnTo>
                  <a:pt x="211053" y="366308"/>
                </a:lnTo>
                <a:lnTo>
                  <a:pt x="202201" y="359355"/>
                </a:lnTo>
                <a:lnTo>
                  <a:pt x="196741" y="357282"/>
                </a:lnTo>
                <a:lnTo>
                  <a:pt x="268989" y="357282"/>
                </a:lnTo>
                <a:lnTo>
                  <a:pt x="302766" y="383714"/>
                </a:lnTo>
                <a:lnTo>
                  <a:pt x="312287" y="401170"/>
                </a:lnTo>
                <a:lnTo>
                  <a:pt x="313557" y="410057"/>
                </a:lnTo>
                <a:lnTo>
                  <a:pt x="309114" y="417674"/>
                </a:lnTo>
                <a:lnTo>
                  <a:pt x="300862" y="419578"/>
                </a:lnTo>
                <a:lnTo>
                  <a:pt x="284349" y="422534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3603" y="645801"/>
            <a:ext cx="822960" cy="445134"/>
          </a:xfrm>
          <a:custGeom>
            <a:avLst/>
            <a:gdLst/>
            <a:ahLst/>
            <a:cxnLst/>
            <a:rect l="l" t="t" r="r" b="b"/>
            <a:pathLst>
              <a:path w="822960" h="445134">
                <a:moveTo>
                  <a:pt x="186893" y="68554"/>
                </a:moveTo>
                <a:lnTo>
                  <a:pt x="131838" y="53314"/>
                </a:lnTo>
                <a:lnTo>
                  <a:pt x="60007" y="49631"/>
                </a:lnTo>
                <a:lnTo>
                  <a:pt x="41503" y="49034"/>
                </a:lnTo>
                <a:lnTo>
                  <a:pt x="34353" y="49631"/>
                </a:lnTo>
                <a:lnTo>
                  <a:pt x="32651" y="51409"/>
                </a:lnTo>
                <a:lnTo>
                  <a:pt x="30111" y="55854"/>
                </a:lnTo>
                <a:lnTo>
                  <a:pt x="34556" y="67284"/>
                </a:lnTo>
                <a:lnTo>
                  <a:pt x="68516" y="85051"/>
                </a:lnTo>
                <a:lnTo>
                  <a:pt x="116852" y="92202"/>
                </a:lnTo>
                <a:lnTo>
                  <a:pt x="186893" y="93306"/>
                </a:lnTo>
                <a:lnTo>
                  <a:pt x="186893" y="68554"/>
                </a:lnTo>
                <a:close/>
              </a:path>
              <a:path w="822960" h="445134">
                <a:moveTo>
                  <a:pt x="226885" y="151066"/>
                </a:moveTo>
                <a:lnTo>
                  <a:pt x="224955" y="140792"/>
                </a:lnTo>
                <a:lnTo>
                  <a:pt x="211493" y="135521"/>
                </a:lnTo>
                <a:lnTo>
                  <a:pt x="174929" y="133578"/>
                </a:lnTo>
                <a:lnTo>
                  <a:pt x="103746" y="133299"/>
                </a:lnTo>
                <a:lnTo>
                  <a:pt x="52565" y="133502"/>
                </a:lnTo>
                <a:lnTo>
                  <a:pt x="40995" y="133972"/>
                </a:lnTo>
                <a:lnTo>
                  <a:pt x="11074" y="136474"/>
                </a:lnTo>
                <a:lnTo>
                  <a:pt x="6629" y="142189"/>
                </a:lnTo>
                <a:lnTo>
                  <a:pt x="1638" y="148183"/>
                </a:lnTo>
                <a:lnTo>
                  <a:pt x="56489" y="175298"/>
                </a:lnTo>
                <a:lnTo>
                  <a:pt x="65341" y="177101"/>
                </a:lnTo>
                <a:lnTo>
                  <a:pt x="69900" y="178904"/>
                </a:lnTo>
                <a:lnTo>
                  <a:pt x="73279" y="181546"/>
                </a:lnTo>
                <a:lnTo>
                  <a:pt x="75311" y="184861"/>
                </a:lnTo>
                <a:lnTo>
                  <a:pt x="75336" y="193840"/>
                </a:lnTo>
                <a:lnTo>
                  <a:pt x="72732" y="215544"/>
                </a:lnTo>
                <a:lnTo>
                  <a:pt x="67017" y="256438"/>
                </a:lnTo>
                <a:lnTo>
                  <a:pt x="60718" y="298234"/>
                </a:lnTo>
                <a:lnTo>
                  <a:pt x="57746" y="319633"/>
                </a:lnTo>
                <a:lnTo>
                  <a:pt x="57111" y="328663"/>
                </a:lnTo>
                <a:lnTo>
                  <a:pt x="58039" y="331978"/>
                </a:lnTo>
                <a:lnTo>
                  <a:pt x="61849" y="336423"/>
                </a:lnTo>
                <a:lnTo>
                  <a:pt x="79857" y="340956"/>
                </a:lnTo>
                <a:lnTo>
                  <a:pt x="84823" y="340626"/>
                </a:lnTo>
                <a:lnTo>
                  <a:pt x="103593" y="305612"/>
                </a:lnTo>
                <a:lnTo>
                  <a:pt x="103822" y="273850"/>
                </a:lnTo>
                <a:lnTo>
                  <a:pt x="104216" y="265722"/>
                </a:lnTo>
                <a:lnTo>
                  <a:pt x="105346" y="262597"/>
                </a:lnTo>
                <a:lnTo>
                  <a:pt x="107543" y="262153"/>
                </a:lnTo>
                <a:lnTo>
                  <a:pt x="110312" y="262699"/>
                </a:lnTo>
                <a:lnTo>
                  <a:pt x="115404" y="266522"/>
                </a:lnTo>
                <a:lnTo>
                  <a:pt x="126568" y="276885"/>
                </a:lnTo>
                <a:lnTo>
                  <a:pt x="147535" y="297065"/>
                </a:lnTo>
                <a:lnTo>
                  <a:pt x="163842" y="313283"/>
                </a:lnTo>
                <a:lnTo>
                  <a:pt x="173240" y="322059"/>
                </a:lnTo>
                <a:lnTo>
                  <a:pt x="179311" y="326440"/>
                </a:lnTo>
                <a:lnTo>
                  <a:pt x="185623" y="329438"/>
                </a:lnTo>
                <a:lnTo>
                  <a:pt x="191681" y="331876"/>
                </a:lnTo>
                <a:lnTo>
                  <a:pt x="196011" y="332219"/>
                </a:lnTo>
                <a:lnTo>
                  <a:pt x="200710" y="330060"/>
                </a:lnTo>
                <a:lnTo>
                  <a:pt x="207835" y="324993"/>
                </a:lnTo>
                <a:lnTo>
                  <a:pt x="214668" y="319633"/>
                </a:lnTo>
                <a:lnTo>
                  <a:pt x="217284" y="315442"/>
                </a:lnTo>
                <a:lnTo>
                  <a:pt x="215963" y="310222"/>
                </a:lnTo>
                <a:lnTo>
                  <a:pt x="185661" y="273850"/>
                </a:lnTo>
                <a:lnTo>
                  <a:pt x="166306" y="257517"/>
                </a:lnTo>
                <a:lnTo>
                  <a:pt x="145707" y="240030"/>
                </a:lnTo>
                <a:lnTo>
                  <a:pt x="110718" y="205028"/>
                </a:lnTo>
                <a:lnTo>
                  <a:pt x="110083" y="196773"/>
                </a:lnTo>
                <a:lnTo>
                  <a:pt x="108813" y="182181"/>
                </a:lnTo>
                <a:lnTo>
                  <a:pt x="142455" y="182181"/>
                </a:lnTo>
                <a:lnTo>
                  <a:pt x="190906" y="181330"/>
                </a:lnTo>
                <a:lnTo>
                  <a:pt x="215849" y="177812"/>
                </a:lnTo>
                <a:lnTo>
                  <a:pt x="225209" y="168694"/>
                </a:lnTo>
                <a:lnTo>
                  <a:pt x="226885" y="151066"/>
                </a:lnTo>
                <a:close/>
              </a:path>
              <a:path w="822960" h="445134">
                <a:moveTo>
                  <a:pt x="347243" y="309130"/>
                </a:moveTo>
                <a:lnTo>
                  <a:pt x="346748" y="300659"/>
                </a:lnTo>
                <a:lnTo>
                  <a:pt x="344309" y="287540"/>
                </a:lnTo>
                <a:lnTo>
                  <a:pt x="341655" y="274662"/>
                </a:lnTo>
                <a:lnTo>
                  <a:pt x="339775" y="263029"/>
                </a:lnTo>
                <a:lnTo>
                  <a:pt x="338493" y="251993"/>
                </a:lnTo>
                <a:lnTo>
                  <a:pt x="337794" y="246037"/>
                </a:lnTo>
                <a:lnTo>
                  <a:pt x="334822" y="217411"/>
                </a:lnTo>
                <a:lnTo>
                  <a:pt x="329412" y="173291"/>
                </a:lnTo>
                <a:lnTo>
                  <a:pt x="318274" y="133934"/>
                </a:lnTo>
                <a:lnTo>
                  <a:pt x="310667" y="128854"/>
                </a:lnTo>
                <a:lnTo>
                  <a:pt x="301777" y="130759"/>
                </a:lnTo>
                <a:lnTo>
                  <a:pt x="295427" y="133299"/>
                </a:lnTo>
                <a:lnTo>
                  <a:pt x="292887" y="135204"/>
                </a:lnTo>
                <a:lnTo>
                  <a:pt x="289712" y="140284"/>
                </a:lnTo>
                <a:lnTo>
                  <a:pt x="287807" y="149174"/>
                </a:lnTo>
                <a:lnTo>
                  <a:pt x="287921" y="175298"/>
                </a:lnTo>
                <a:lnTo>
                  <a:pt x="289712" y="207568"/>
                </a:lnTo>
                <a:lnTo>
                  <a:pt x="240919" y="213296"/>
                </a:lnTo>
                <a:lnTo>
                  <a:pt x="191439" y="228244"/>
                </a:lnTo>
                <a:lnTo>
                  <a:pt x="183235" y="234149"/>
                </a:lnTo>
                <a:lnTo>
                  <a:pt x="185762" y="240880"/>
                </a:lnTo>
                <a:lnTo>
                  <a:pt x="252831" y="259003"/>
                </a:lnTo>
                <a:lnTo>
                  <a:pt x="263499" y="258826"/>
                </a:lnTo>
                <a:lnTo>
                  <a:pt x="271005" y="257454"/>
                </a:lnTo>
                <a:lnTo>
                  <a:pt x="279565" y="254533"/>
                </a:lnTo>
                <a:lnTo>
                  <a:pt x="287807" y="251993"/>
                </a:lnTo>
                <a:lnTo>
                  <a:pt x="291680" y="298234"/>
                </a:lnTo>
                <a:lnTo>
                  <a:pt x="292252" y="311035"/>
                </a:lnTo>
                <a:lnTo>
                  <a:pt x="317563" y="344043"/>
                </a:lnTo>
                <a:lnTo>
                  <a:pt x="326377" y="347535"/>
                </a:lnTo>
                <a:lnTo>
                  <a:pt x="333032" y="341972"/>
                </a:lnTo>
                <a:lnTo>
                  <a:pt x="341134" y="326898"/>
                </a:lnTo>
                <a:lnTo>
                  <a:pt x="345465" y="316649"/>
                </a:lnTo>
                <a:lnTo>
                  <a:pt x="347243" y="309130"/>
                </a:lnTo>
                <a:close/>
              </a:path>
              <a:path w="822960" h="445134">
                <a:moveTo>
                  <a:pt x="457365" y="312699"/>
                </a:moveTo>
                <a:lnTo>
                  <a:pt x="450875" y="264464"/>
                </a:lnTo>
                <a:lnTo>
                  <a:pt x="436346" y="173926"/>
                </a:lnTo>
                <a:lnTo>
                  <a:pt x="427774" y="124536"/>
                </a:lnTo>
                <a:lnTo>
                  <a:pt x="414756" y="85051"/>
                </a:lnTo>
                <a:lnTo>
                  <a:pt x="393814" y="85051"/>
                </a:lnTo>
                <a:lnTo>
                  <a:pt x="391909" y="89496"/>
                </a:lnTo>
                <a:lnTo>
                  <a:pt x="390537" y="93954"/>
                </a:lnTo>
                <a:lnTo>
                  <a:pt x="390486" y="108458"/>
                </a:lnTo>
                <a:lnTo>
                  <a:pt x="392087" y="144754"/>
                </a:lnTo>
                <a:lnTo>
                  <a:pt x="395719" y="214553"/>
                </a:lnTo>
                <a:lnTo>
                  <a:pt x="398322" y="261861"/>
                </a:lnTo>
                <a:lnTo>
                  <a:pt x="401027" y="303771"/>
                </a:lnTo>
                <a:lnTo>
                  <a:pt x="407517" y="342468"/>
                </a:lnTo>
                <a:lnTo>
                  <a:pt x="411581" y="347218"/>
                </a:lnTo>
                <a:lnTo>
                  <a:pt x="421106" y="358635"/>
                </a:lnTo>
                <a:lnTo>
                  <a:pt x="446493" y="358635"/>
                </a:lnTo>
                <a:lnTo>
                  <a:pt x="452208" y="347218"/>
                </a:lnTo>
                <a:lnTo>
                  <a:pt x="457314" y="334860"/>
                </a:lnTo>
                <a:lnTo>
                  <a:pt x="457365" y="312699"/>
                </a:lnTo>
                <a:close/>
              </a:path>
              <a:path w="822960" h="445134">
                <a:moveTo>
                  <a:pt x="631837" y="10160"/>
                </a:moveTo>
                <a:lnTo>
                  <a:pt x="619137" y="0"/>
                </a:lnTo>
                <a:lnTo>
                  <a:pt x="604545" y="635"/>
                </a:lnTo>
                <a:lnTo>
                  <a:pt x="600722" y="698"/>
                </a:lnTo>
                <a:lnTo>
                  <a:pt x="524141" y="5575"/>
                </a:lnTo>
                <a:lnTo>
                  <a:pt x="494741" y="10795"/>
                </a:lnTo>
                <a:lnTo>
                  <a:pt x="494741" y="17767"/>
                </a:lnTo>
                <a:lnTo>
                  <a:pt x="496074" y="32372"/>
                </a:lnTo>
                <a:lnTo>
                  <a:pt x="505447" y="39357"/>
                </a:lnTo>
                <a:lnTo>
                  <a:pt x="530885" y="40627"/>
                </a:lnTo>
                <a:lnTo>
                  <a:pt x="580428" y="38087"/>
                </a:lnTo>
                <a:lnTo>
                  <a:pt x="621995" y="33007"/>
                </a:lnTo>
                <a:lnTo>
                  <a:pt x="629932" y="21577"/>
                </a:lnTo>
                <a:lnTo>
                  <a:pt x="631837" y="10160"/>
                </a:lnTo>
                <a:close/>
              </a:path>
              <a:path w="822960" h="445134">
                <a:moveTo>
                  <a:pt x="678802" y="69824"/>
                </a:moveTo>
                <a:lnTo>
                  <a:pt x="672465" y="62839"/>
                </a:lnTo>
                <a:lnTo>
                  <a:pt x="667385" y="56489"/>
                </a:lnTo>
                <a:lnTo>
                  <a:pt x="638822" y="47599"/>
                </a:lnTo>
                <a:lnTo>
                  <a:pt x="571538" y="52679"/>
                </a:lnTo>
                <a:lnTo>
                  <a:pt x="542493" y="53352"/>
                </a:lnTo>
                <a:lnTo>
                  <a:pt x="534758" y="53708"/>
                </a:lnTo>
                <a:lnTo>
                  <a:pt x="511238" y="55219"/>
                </a:lnTo>
                <a:lnTo>
                  <a:pt x="490296" y="59029"/>
                </a:lnTo>
                <a:lnTo>
                  <a:pt x="486486" y="65379"/>
                </a:lnTo>
                <a:lnTo>
                  <a:pt x="486486" y="78714"/>
                </a:lnTo>
                <a:lnTo>
                  <a:pt x="523341" y="93078"/>
                </a:lnTo>
                <a:lnTo>
                  <a:pt x="621919" y="96139"/>
                </a:lnTo>
                <a:lnTo>
                  <a:pt x="640410" y="95770"/>
                </a:lnTo>
                <a:lnTo>
                  <a:pt x="650798" y="94335"/>
                </a:lnTo>
                <a:lnTo>
                  <a:pt x="659765" y="91401"/>
                </a:lnTo>
                <a:lnTo>
                  <a:pt x="671830" y="86321"/>
                </a:lnTo>
                <a:lnTo>
                  <a:pt x="678802" y="69824"/>
                </a:lnTo>
                <a:close/>
              </a:path>
              <a:path w="822960" h="445134">
                <a:moveTo>
                  <a:pt x="780605" y="400024"/>
                </a:moveTo>
                <a:lnTo>
                  <a:pt x="780389" y="396087"/>
                </a:lnTo>
                <a:lnTo>
                  <a:pt x="780173" y="392036"/>
                </a:lnTo>
                <a:lnTo>
                  <a:pt x="779094" y="378320"/>
                </a:lnTo>
                <a:lnTo>
                  <a:pt x="777494" y="362839"/>
                </a:lnTo>
                <a:lnTo>
                  <a:pt x="775766" y="352132"/>
                </a:lnTo>
                <a:lnTo>
                  <a:pt x="772858" y="341223"/>
                </a:lnTo>
                <a:lnTo>
                  <a:pt x="768273" y="326898"/>
                </a:lnTo>
                <a:lnTo>
                  <a:pt x="767664" y="324993"/>
                </a:lnTo>
                <a:lnTo>
                  <a:pt x="741324" y="287197"/>
                </a:lnTo>
                <a:lnTo>
                  <a:pt x="738466" y="286651"/>
                </a:lnTo>
                <a:lnTo>
                  <a:pt x="738466" y="383400"/>
                </a:lnTo>
                <a:lnTo>
                  <a:pt x="732764" y="390372"/>
                </a:lnTo>
                <a:lnTo>
                  <a:pt x="694740" y="396049"/>
                </a:lnTo>
                <a:lnTo>
                  <a:pt x="681977" y="396087"/>
                </a:lnTo>
                <a:lnTo>
                  <a:pt x="666115" y="396087"/>
                </a:lnTo>
                <a:lnTo>
                  <a:pt x="657860" y="391007"/>
                </a:lnTo>
                <a:lnTo>
                  <a:pt x="655955" y="380860"/>
                </a:lnTo>
                <a:lnTo>
                  <a:pt x="652322" y="361848"/>
                </a:lnTo>
                <a:lnTo>
                  <a:pt x="650836" y="351028"/>
                </a:lnTo>
                <a:lnTo>
                  <a:pt x="650786" y="341185"/>
                </a:lnTo>
                <a:lnTo>
                  <a:pt x="652145" y="330073"/>
                </a:lnTo>
                <a:lnTo>
                  <a:pt x="653491" y="328244"/>
                </a:lnTo>
                <a:lnTo>
                  <a:pt x="658101" y="327304"/>
                </a:lnTo>
                <a:lnTo>
                  <a:pt x="669734" y="326948"/>
                </a:lnTo>
                <a:lnTo>
                  <a:pt x="692137" y="326898"/>
                </a:lnTo>
                <a:lnTo>
                  <a:pt x="708380" y="326923"/>
                </a:lnTo>
                <a:lnTo>
                  <a:pt x="738149" y="352767"/>
                </a:lnTo>
                <a:lnTo>
                  <a:pt x="738466" y="383400"/>
                </a:lnTo>
                <a:lnTo>
                  <a:pt x="738466" y="286651"/>
                </a:lnTo>
                <a:lnTo>
                  <a:pt x="729513" y="284924"/>
                </a:lnTo>
                <a:lnTo>
                  <a:pt x="708050" y="285394"/>
                </a:lnTo>
                <a:lnTo>
                  <a:pt x="669290" y="288175"/>
                </a:lnTo>
                <a:lnTo>
                  <a:pt x="666115" y="288810"/>
                </a:lnTo>
                <a:lnTo>
                  <a:pt x="662305" y="288810"/>
                </a:lnTo>
                <a:lnTo>
                  <a:pt x="645807" y="290715"/>
                </a:lnTo>
                <a:lnTo>
                  <a:pt x="632472" y="291985"/>
                </a:lnTo>
                <a:lnTo>
                  <a:pt x="615975" y="297700"/>
                </a:lnTo>
                <a:lnTo>
                  <a:pt x="612800" y="302145"/>
                </a:lnTo>
                <a:lnTo>
                  <a:pt x="609625" y="319925"/>
                </a:lnTo>
                <a:lnTo>
                  <a:pt x="610260" y="333883"/>
                </a:lnTo>
                <a:lnTo>
                  <a:pt x="611530" y="351028"/>
                </a:lnTo>
                <a:lnTo>
                  <a:pt x="612165" y="355460"/>
                </a:lnTo>
                <a:lnTo>
                  <a:pt x="612254" y="359575"/>
                </a:lnTo>
                <a:lnTo>
                  <a:pt x="615569" y="408470"/>
                </a:lnTo>
                <a:lnTo>
                  <a:pt x="644537" y="441794"/>
                </a:lnTo>
                <a:lnTo>
                  <a:pt x="683983" y="445008"/>
                </a:lnTo>
                <a:lnTo>
                  <a:pt x="711809" y="444334"/>
                </a:lnTo>
                <a:lnTo>
                  <a:pt x="754659" y="439889"/>
                </a:lnTo>
                <a:lnTo>
                  <a:pt x="779729" y="411010"/>
                </a:lnTo>
                <a:lnTo>
                  <a:pt x="780440" y="405320"/>
                </a:lnTo>
                <a:lnTo>
                  <a:pt x="780605" y="400024"/>
                </a:lnTo>
                <a:close/>
              </a:path>
              <a:path w="822960" h="445134">
                <a:moveTo>
                  <a:pt x="822769" y="245160"/>
                </a:moveTo>
                <a:lnTo>
                  <a:pt x="817270" y="175196"/>
                </a:lnTo>
                <a:lnTo>
                  <a:pt x="811568" y="108851"/>
                </a:lnTo>
                <a:lnTo>
                  <a:pt x="806538" y="65646"/>
                </a:lnTo>
                <a:lnTo>
                  <a:pt x="797496" y="42532"/>
                </a:lnTo>
                <a:lnTo>
                  <a:pt x="774014" y="42532"/>
                </a:lnTo>
                <a:lnTo>
                  <a:pt x="770839" y="141554"/>
                </a:lnTo>
                <a:lnTo>
                  <a:pt x="686523" y="143217"/>
                </a:lnTo>
                <a:lnTo>
                  <a:pt x="647077" y="147904"/>
                </a:lnTo>
                <a:lnTo>
                  <a:pt x="631202" y="166941"/>
                </a:lnTo>
                <a:lnTo>
                  <a:pt x="626313" y="162496"/>
                </a:lnTo>
                <a:lnTo>
                  <a:pt x="610260" y="147904"/>
                </a:lnTo>
                <a:lnTo>
                  <a:pt x="604202" y="142646"/>
                </a:lnTo>
                <a:lnTo>
                  <a:pt x="604202" y="200748"/>
                </a:lnTo>
                <a:lnTo>
                  <a:pt x="603516" y="206692"/>
                </a:lnTo>
                <a:lnTo>
                  <a:pt x="600329" y="211328"/>
                </a:lnTo>
                <a:lnTo>
                  <a:pt x="593750" y="217093"/>
                </a:lnTo>
                <a:lnTo>
                  <a:pt x="586930" y="222516"/>
                </a:lnTo>
                <a:lnTo>
                  <a:pt x="582015" y="224790"/>
                </a:lnTo>
                <a:lnTo>
                  <a:pt x="576618" y="224320"/>
                </a:lnTo>
                <a:lnTo>
                  <a:pt x="550151" y="191058"/>
                </a:lnTo>
                <a:lnTo>
                  <a:pt x="550164" y="189788"/>
                </a:lnTo>
                <a:lnTo>
                  <a:pt x="582968" y="162496"/>
                </a:lnTo>
                <a:lnTo>
                  <a:pt x="590575" y="167576"/>
                </a:lnTo>
                <a:lnTo>
                  <a:pt x="597204" y="171869"/>
                </a:lnTo>
                <a:lnTo>
                  <a:pt x="600735" y="175742"/>
                </a:lnTo>
                <a:lnTo>
                  <a:pt x="602361" y="181406"/>
                </a:lnTo>
                <a:lnTo>
                  <a:pt x="604202" y="200748"/>
                </a:lnTo>
                <a:lnTo>
                  <a:pt x="604202" y="142646"/>
                </a:lnTo>
                <a:lnTo>
                  <a:pt x="597179" y="136525"/>
                </a:lnTo>
                <a:lnTo>
                  <a:pt x="588987" y="130683"/>
                </a:lnTo>
                <a:lnTo>
                  <a:pt x="582231" y="128524"/>
                </a:lnTo>
                <a:lnTo>
                  <a:pt x="573443" y="128219"/>
                </a:lnTo>
                <a:lnTo>
                  <a:pt x="564807" y="128358"/>
                </a:lnTo>
                <a:lnTo>
                  <a:pt x="530440" y="152819"/>
                </a:lnTo>
                <a:lnTo>
                  <a:pt x="517601" y="199631"/>
                </a:lnTo>
                <a:lnTo>
                  <a:pt x="517436" y="206692"/>
                </a:lnTo>
                <a:lnTo>
                  <a:pt x="517525" y="214503"/>
                </a:lnTo>
                <a:lnTo>
                  <a:pt x="548690" y="250101"/>
                </a:lnTo>
                <a:lnTo>
                  <a:pt x="584784" y="261010"/>
                </a:lnTo>
                <a:lnTo>
                  <a:pt x="596798" y="256921"/>
                </a:lnTo>
                <a:lnTo>
                  <a:pt x="628103" y="234200"/>
                </a:lnTo>
                <a:lnTo>
                  <a:pt x="636079" y="211328"/>
                </a:lnTo>
                <a:lnTo>
                  <a:pt x="632523" y="190080"/>
                </a:lnTo>
                <a:lnTo>
                  <a:pt x="630567" y="179641"/>
                </a:lnTo>
                <a:lnTo>
                  <a:pt x="633107" y="176466"/>
                </a:lnTo>
                <a:lnTo>
                  <a:pt x="640727" y="178371"/>
                </a:lnTo>
                <a:lnTo>
                  <a:pt x="648296" y="180936"/>
                </a:lnTo>
                <a:lnTo>
                  <a:pt x="656031" y="182295"/>
                </a:lnTo>
                <a:lnTo>
                  <a:pt x="668667" y="182880"/>
                </a:lnTo>
                <a:lnTo>
                  <a:pt x="713181" y="183248"/>
                </a:lnTo>
                <a:lnTo>
                  <a:pt x="726567" y="182930"/>
                </a:lnTo>
                <a:lnTo>
                  <a:pt x="736384" y="181838"/>
                </a:lnTo>
                <a:lnTo>
                  <a:pt x="764311" y="176466"/>
                </a:lnTo>
                <a:lnTo>
                  <a:pt x="770839" y="175196"/>
                </a:lnTo>
                <a:lnTo>
                  <a:pt x="770978" y="239776"/>
                </a:lnTo>
                <a:lnTo>
                  <a:pt x="771956" y="252793"/>
                </a:lnTo>
                <a:lnTo>
                  <a:pt x="774598" y="259384"/>
                </a:lnTo>
                <a:lnTo>
                  <a:pt x="779729" y="264058"/>
                </a:lnTo>
                <a:lnTo>
                  <a:pt x="787349" y="272313"/>
                </a:lnTo>
                <a:lnTo>
                  <a:pt x="817816" y="272313"/>
                </a:lnTo>
                <a:lnTo>
                  <a:pt x="820991" y="264058"/>
                </a:lnTo>
                <a:lnTo>
                  <a:pt x="822693" y="257835"/>
                </a:lnTo>
                <a:lnTo>
                  <a:pt x="822769" y="245160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06070" y="629291"/>
            <a:ext cx="769620" cy="380365"/>
          </a:xfrm>
          <a:custGeom>
            <a:avLst/>
            <a:gdLst/>
            <a:ahLst/>
            <a:cxnLst/>
            <a:rect l="l" t="t" r="r" b="b"/>
            <a:pathLst>
              <a:path w="769620" h="380365">
                <a:moveTo>
                  <a:pt x="270941" y="160604"/>
                </a:moveTo>
                <a:lnTo>
                  <a:pt x="243014" y="130771"/>
                </a:lnTo>
                <a:lnTo>
                  <a:pt x="230289" y="122250"/>
                </a:lnTo>
                <a:lnTo>
                  <a:pt x="219760" y="114973"/>
                </a:lnTo>
                <a:lnTo>
                  <a:pt x="186639" y="91084"/>
                </a:lnTo>
                <a:lnTo>
                  <a:pt x="182714" y="88239"/>
                </a:lnTo>
                <a:lnTo>
                  <a:pt x="161264" y="71361"/>
                </a:lnTo>
                <a:lnTo>
                  <a:pt x="149225" y="62687"/>
                </a:lnTo>
                <a:lnTo>
                  <a:pt x="142189" y="59499"/>
                </a:lnTo>
                <a:lnTo>
                  <a:pt x="135737" y="59042"/>
                </a:lnTo>
                <a:lnTo>
                  <a:pt x="130657" y="59042"/>
                </a:lnTo>
                <a:lnTo>
                  <a:pt x="126847" y="47612"/>
                </a:lnTo>
                <a:lnTo>
                  <a:pt x="126847" y="10160"/>
                </a:lnTo>
                <a:lnTo>
                  <a:pt x="123685" y="0"/>
                </a:lnTo>
                <a:lnTo>
                  <a:pt x="106540" y="0"/>
                </a:lnTo>
                <a:lnTo>
                  <a:pt x="104000" y="8890"/>
                </a:lnTo>
                <a:lnTo>
                  <a:pt x="101282" y="17233"/>
                </a:lnTo>
                <a:lnTo>
                  <a:pt x="98920" y="28016"/>
                </a:lnTo>
                <a:lnTo>
                  <a:pt x="95618" y="48437"/>
                </a:lnTo>
                <a:lnTo>
                  <a:pt x="90043" y="85699"/>
                </a:lnTo>
                <a:lnTo>
                  <a:pt x="87439" y="101142"/>
                </a:lnTo>
                <a:lnTo>
                  <a:pt x="80632" y="139420"/>
                </a:lnTo>
                <a:lnTo>
                  <a:pt x="75438" y="165684"/>
                </a:lnTo>
                <a:lnTo>
                  <a:pt x="74803" y="169481"/>
                </a:lnTo>
                <a:lnTo>
                  <a:pt x="73164" y="183248"/>
                </a:lnTo>
                <a:lnTo>
                  <a:pt x="73609" y="191541"/>
                </a:lnTo>
                <a:lnTo>
                  <a:pt x="77038" y="197688"/>
                </a:lnTo>
                <a:lnTo>
                  <a:pt x="84328" y="205028"/>
                </a:lnTo>
                <a:lnTo>
                  <a:pt x="91795" y="211010"/>
                </a:lnTo>
                <a:lnTo>
                  <a:pt x="96469" y="212407"/>
                </a:lnTo>
                <a:lnTo>
                  <a:pt x="100304" y="208699"/>
                </a:lnTo>
                <a:lnTo>
                  <a:pt x="112585" y="169595"/>
                </a:lnTo>
                <a:lnTo>
                  <a:pt x="116700" y="141554"/>
                </a:lnTo>
                <a:lnTo>
                  <a:pt x="121107" y="113284"/>
                </a:lnTo>
                <a:lnTo>
                  <a:pt x="123444" y="98628"/>
                </a:lnTo>
                <a:lnTo>
                  <a:pt x="124460" y="92913"/>
                </a:lnTo>
                <a:lnTo>
                  <a:pt x="124955" y="91414"/>
                </a:lnTo>
                <a:lnTo>
                  <a:pt x="126174" y="91084"/>
                </a:lnTo>
                <a:lnTo>
                  <a:pt x="130022" y="93548"/>
                </a:lnTo>
                <a:lnTo>
                  <a:pt x="139585" y="101142"/>
                </a:lnTo>
                <a:lnTo>
                  <a:pt x="157949" y="116166"/>
                </a:lnTo>
                <a:lnTo>
                  <a:pt x="169291" y="126314"/>
                </a:lnTo>
                <a:lnTo>
                  <a:pt x="177241" y="133070"/>
                </a:lnTo>
                <a:lnTo>
                  <a:pt x="210299" y="157492"/>
                </a:lnTo>
                <a:lnTo>
                  <a:pt x="250621" y="182181"/>
                </a:lnTo>
                <a:lnTo>
                  <a:pt x="262686" y="182181"/>
                </a:lnTo>
                <a:lnTo>
                  <a:pt x="270941" y="160604"/>
                </a:lnTo>
                <a:close/>
              </a:path>
              <a:path w="769620" h="380365">
                <a:moveTo>
                  <a:pt x="319811" y="321830"/>
                </a:moveTo>
                <a:lnTo>
                  <a:pt x="313042" y="309410"/>
                </a:lnTo>
                <a:lnTo>
                  <a:pt x="312191" y="307860"/>
                </a:lnTo>
                <a:lnTo>
                  <a:pt x="298869" y="300888"/>
                </a:lnTo>
                <a:lnTo>
                  <a:pt x="291884" y="302158"/>
                </a:lnTo>
                <a:lnTo>
                  <a:pt x="275653" y="305828"/>
                </a:lnTo>
                <a:lnTo>
                  <a:pt x="264426" y="307784"/>
                </a:lnTo>
                <a:lnTo>
                  <a:pt x="252971" y="308673"/>
                </a:lnTo>
                <a:lnTo>
                  <a:pt x="236029" y="309130"/>
                </a:lnTo>
                <a:lnTo>
                  <a:pt x="219456" y="309410"/>
                </a:lnTo>
                <a:lnTo>
                  <a:pt x="210553" y="308978"/>
                </a:lnTo>
                <a:lnTo>
                  <a:pt x="189369" y="257721"/>
                </a:lnTo>
                <a:lnTo>
                  <a:pt x="180949" y="211010"/>
                </a:lnTo>
                <a:lnTo>
                  <a:pt x="180809" y="180911"/>
                </a:lnTo>
                <a:lnTo>
                  <a:pt x="166839" y="173926"/>
                </a:lnTo>
                <a:lnTo>
                  <a:pt x="158584" y="189166"/>
                </a:lnTo>
                <a:lnTo>
                  <a:pt x="154965" y="196938"/>
                </a:lnTo>
                <a:lnTo>
                  <a:pt x="153428" y="206146"/>
                </a:lnTo>
                <a:lnTo>
                  <a:pt x="153682" y="222732"/>
                </a:lnTo>
                <a:lnTo>
                  <a:pt x="155409" y="252641"/>
                </a:lnTo>
                <a:lnTo>
                  <a:pt x="157949" y="304685"/>
                </a:lnTo>
                <a:lnTo>
                  <a:pt x="136194" y="309397"/>
                </a:lnTo>
                <a:lnTo>
                  <a:pt x="126530" y="310565"/>
                </a:lnTo>
                <a:lnTo>
                  <a:pt x="107835" y="311975"/>
                </a:lnTo>
                <a:lnTo>
                  <a:pt x="50165" y="315734"/>
                </a:lnTo>
                <a:lnTo>
                  <a:pt x="36487" y="316826"/>
                </a:lnTo>
                <a:lnTo>
                  <a:pt x="0" y="330009"/>
                </a:lnTo>
                <a:lnTo>
                  <a:pt x="3721" y="337058"/>
                </a:lnTo>
                <a:lnTo>
                  <a:pt x="49415" y="353885"/>
                </a:lnTo>
                <a:lnTo>
                  <a:pt x="95275" y="358609"/>
                </a:lnTo>
                <a:lnTo>
                  <a:pt x="176364" y="359283"/>
                </a:lnTo>
                <a:lnTo>
                  <a:pt x="220751" y="359117"/>
                </a:lnTo>
                <a:lnTo>
                  <a:pt x="265163" y="357225"/>
                </a:lnTo>
                <a:lnTo>
                  <a:pt x="309651" y="350393"/>
                </a:lnTo>
                <a:lnTo>
                  <a:pt x="319811" y="339598"/>
                </a:lnTo>
                <a:lnTo>
                  <a:pt x="319811" y="321830"/>
                </a:lnTo>
                <a:close/>
              </a:path>
              <a:path w="769620" h="380365">
                <a:moveTo>
                  <a:pt x="537171" y="296240"/>
                </a:moveTo>
                <a:lnTo>
                  <a:pt x="535622" y="238671"/>
                </a:lnTo>
                <a:lnTo>
                  <a:pt x="533666" y="185648"/>
                </a:lnTo>
                <a:lnTo>
                  <a:pt x="529285" y="143611"/>
                </a:lnTo>
                <a:lnTo>
                  <a:pt x="489686" y="123342"/>
                </a:lnTo>
                <a:lnTo>
                  <a:pt x="426237" y="123151"/>
                </a:lnTo>
                <a:lnTo>
                  <a:pt x="410641" y="123278"/>
                </a:lnTo>
                <a:lnTo>
                  <a:pt x="387731" y="123786"/>
                </a:lnTo>
                <a:lnTo>
                  <a:pt x="367411" y="125691"/>
                </a:lnTo>
                <a:lnTo>
                  <a:pt x="358533" y="128231"/>
                </a:lnTo>
                <a:lnTo>
                  <a:pt x="356628" y="131406"/>
                </a:lnTo>
                <a:lnTo>
                  <a:pt x="350278" y="139649"/>
                </a:lnTo>
                <a:lnTo>
                  <a:pt x="394931" y="165049"/>
                </a:lnTo>
                <a:lnTo>
                  <a:pt x="496900" y="166306"/>
                </a:lnTo>
                <a:lnTo>
                  <a:pt x="493090" y="193611"/>
                </a:lnTo>
                <a:lnTo>
                  <a:pt x="490893" y="211289"/>
                </a:lnTo>
                <a:lnTo>
                  <a:pt x="489762" y="225590"/>
                </a:lnTo>
                <a:lnTo>
                  <a:pt x="489343" y="244043"/>
                </a:lnTo>
                <a:lnTo>
                  <a:pt x="489419" y="307987"/>
                </a:lnTo>
                <a:lnTo>
                  <a:pt x="497535" y="349758"/>
                </a:lnTo>
                <a:lnTo>
                  <a:pt x="519747" y="354203"/>
                </a:lnTo>
                <a:lnTo>
                  <a:pt x="528637" y="343408"/>
                </a:lnTo>
                <a:lnTo>
                  <a:pt x="537095" y="307987"/>
                </a:lnTo>
                <a:lnTo>
                  <a:pt x="537171" y="296240"/>
                </a:lnTo>
                <a:close/>
              </a:path>
              <a:path w="769620" h="380365">
                <a:moveTo>
                  <a:pt x="769213" y="351231"/>
                </a:moveTo>
                <a:lnTo>
                  <a:pt x="767930" y="341503"/>
                </a:lnTo>
                <a:lnTo>
                  <a:pt x="765606" y="329336"/>
                </a:lnTo>
                <a:lnTo>
                  <a:pt x="763562" y="313182"/>
                </a:lnTo>
                <a:lnTo>
                  <a:pt x="760704" y="282143"/>
                </a:lnTo>
                <a:lnTo>
                  <a:pt x="756729" y="235496"/>
                </a:lnTo>
                <a:lnTo>
                  <a:pt x="755865" y="225348"/>
                </a:lnTo>
                <a:lnTo>
                  <a:pt x="753783" y="201218"/>
                </a:lnTo>
                <a:lnTo>
                  <a:pt x="750036" y="158165"/>
                </a:lnTo>
                <a:lnTo>
                  <a:pt x="744004" y="104838"/>
                </a:lnTo>
                <a:lnTo>
                  <a:pt x="738733" y="90779"/>
                </a:lnTo>
                <a:lnTo>
                  <a:pt x="719061" y="90779"/>
                </a:lnTo>
                <a:lnTo>
                  <a:pt x="715886" y="135204"/>
                </a:lnTo>
                <a:lnTo>
                  <a:pt x="715860" y="148945"/>
                </a:lnTo>
                <a:lnTo>
                  <a:pt x="715746" y="156032"/>
                </a:lnTo>
                <a:lnTo>
                  <a:pt x="702551" y="194881"/>
                </a:lnTo>
                <a:lnTo>
                  <a:pt x="668909" y="199326"/>
                </a:lnTo>
                <a:lnTo>
                  <a:pt x="635901" y="201218"/>
                </a:lnTo>
                <a:lnTo>
                  <a:pt x="633374" y="182181"/>
                </a:lnTo>
                <a:lnTo>
                  <a:pt x="631164" y="170205"/>
                </a:lnTo>
                <a:lnTo>
                  <a:pt x="630034" y="162585"/>
                </a:lnTo>
                <a:lnTo>
                  <a:pt x="629691" y="157073"/>
                </a:lnTo>
                <a:lnTo>
                  <a:pt x="629564" y="148945"/>
                </a:lnTo>
                <a:lnTo>
                  <a:pt x="629450" y="134569"/>
                </a:lnTo>
                <a:lnTo>
                  <a:pt x="628726" y="126555"/>
                </a:lnTo>
                <a:lnTo>
                  <a:pt x="626745" y="119862"/>
                </a:lnTo>
                <a:lnTo>
                  <a:pt x="622896" y="111086"/>
                </a:lnTo>
                <a:lnTo>
                  <a:pt x="616229" y="96494"/>
                </a:lnTo>
                <a:lnTo>
                  <a:pt x="607339" y="97764"/>
                </a:lnTo>
                <a:lnTo>
                  <a:pt x="596773" y="134569"/>
                </a:lnTo>
                <a:lnTo>
                  <a:pt x="596646" y="148945"/>
                </a:lnTo>
                <a:lnTo>
                  <a:pt x="596747" y="265379"/>
                </a:lnTo>
                <a:lnTo>
                  <a:pt x="600557" y="303695"/>
                </a:lnTo>
                <a:lnTo>
                  <a:pt x="629970" y="323049"/>
                </a:lnTo>
                <a:lnTo>
                  <a:pt x="635279" y="319366"/>
                </a:lnTo>
                <a:lnTo>
                  <a:pt x="637717" y="306285"/>
                </a:lnTo>
                <a:lnTo>
                  <a:pt x="639076" y="279933"/>
                </a:lnTo>
                <a:lnTo>
                  <a:pt x="640981" y="248196"/>
                </a:lnTo>
                <a:lnTo>
                  <a:pt x="660666" y="244386"/>
                </a:lnTo>
                <a:lnTo>
                  <a:pt x="666369" y="243751"/>
                </a:lnTo>
                <a:lnTo>
                  <a:pt x="691134" y="238671"/>
                </a:lnTo>
                <a:lnTo>
                  <a:pt x="709536" y="235496"/>
                </a:lnTo>
                <a:lnTo>
                  <a:pt x="710806" y="299618"/>
                </a:lnTo>
                <a:lnTo>
                  <a:pt x="711619" y="328117"/>
                </a:lnTo>
                <a:lnTo>
                  <a:pt x="712546" y="344360"/>
                </a:lnTo>
                <a:lnTo>
                  <a:pt x="714197" y="354418"/>
                </a:lnTo>
                <a:lnTo>
                  <a:pt x="717156" y="364363"/>
                </a:lnTo>
                <a:lnTo>
                  <a:pt x="722236" y="380225"/>
                </a:lnTo>
                <a:lnTo>
                  <a:pt x="745718" y="380225"/>
                </a:lnTo>
                <a:lnTo>
                  <a:pt x="758405" y="369443"/>
                </a:lnTo>
                <a:lnTo>
                  <a:pt x="765340" y="362572"/>
                </a:lnTo>
                <a:lnTo>
                  <a:pt x="768642" y="357378"/>
                </a:lnTo>
                <a:lnTo>
                  <a:pt x="769213" y="351231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6048" y="3844223"/>
            <a:ext cx="1179022" cy="2562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36685" y="3871517"/>
            <a:ext cx="641016" cy="22911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98564" y="6898550"/>
            <a:ext cx="600711" cy="20782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00421" y="6876968"/>
            <a:ext cx="414738" cy="25607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416693" y="6893472"/>
            <a:ext cx="419121" cy="22911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640162" y="6893472"/>
            <a:ext cx="419121" cy="22911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63042" y="6860464"/>
            <a:ext cx="387762" cy="26717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654854" y="6861734"/>
            <a:ext cx="396648" cy="2713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950052" y="3871203"/>
            <a:ext cx="320223" cy="21608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374181" y="3851764"/>
            <a:ext cx="368720" cy="25075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874103" y="3876599"/>
            <a:ext cx="600711" cy="20782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578191" y="3876598"/>
            <a:ext cx="363325" cy="20402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3741" y="3871520"/>
            <a:ext cx="419121" cy="22911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221568" y="6901089"/>
            <a:ext cx="370069" cy="18656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693381" y="6893472"/>
            <a:ext cx="419121" cy="2291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944" y="1460611"/>
            <a:ext cx="2879127" cy="21707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6434" y="1460611"/>
            <a:ext cx="2879127" cy="21594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9213" y="1460611"/>
            <a:ext cx="2879127" cy="2159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7944" y="4454650"/>
            <a:ext cx="2879127" cy="21594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06434" y="4443323"/>
            <a:ext cx="2879127" cy="21594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29213" y="4454650"/>
            <a:ext cx="2879127" cy="21760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5987" y="3848661"/>
            <a:ext cx="521688" cy="2516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19484" y="3871512"/>
            <a:ext cx="419121" cy="2291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1574" y="6898545"/>
            <a:ext cx="600711" cy="20782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06605" y="6909336"/>
            <a:ext cx="606106" cy="1754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13692" y="6893467"/>
            <a:ext cx="419121" cy="22911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60556" y="6898545"/>
            <a:ext cx="600711" cy="20782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64635" y="6858873"/>
            <a:ext cx="545490" cy="2650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811683" y="6893467"/>
            <a:ext cx="419121" cy="22911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90691" y="3879291"/>
            <a:ext cx="592936" cy="19973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481593" y="3871516"/>
            <a:ext cx="419121" cy="22911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993419" y="3871198"/>
            <a:ext cx="905377" cy="22147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001129" y="3862465"/>
            <a:ext cx="342320" cy="22258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952631" y="6882676"/>
            <a:ext cx="912042" cy="24158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965175" y="6893467"/>
            <a:ext cx="419121" cy="229113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38023" y="602634"/>
            <a:ext cx="2786380" cy="498475"/>
          </a:xfrm>
          <a:custGeom>
            <a:avLst/>
            <a:gdLst/>
            <a:ahLst/>
            <a:cxnLst/>
            <a:rect l="l" t="t" r="r" b="b"/>
            <a:pathLst>
              <a:path w="2786380" h="498475">
                <a:moveTo>
                  <a:pt x="251358" y="116801"/>
                </a:moveTo>
                <a:lnTo>
                  <a:pt x="249453" y="110451"/>
                </a:lnTo>
                <a:lnTo>
                  <a:pt x="245021" y="107505"/>
                </a:lnTo>
                <a:lnTo>
                  <a:pt x="239928" y="104101"/>
                </a:lnTo>
                <a:lnTo>
                  <a:pt x="231051" y="98386"/>
                </a:lnTo>
                <a:lnTo>
                  <a:pt x="219938" y="98069"/>
                </a:lnTo>
                <a:lnTo>
                  <a:pt x="212953" y="97955"/>
                </a:lnTo>
                <a:lnTo>
                  <a:pt x="205701" y="98272"/>
                </a:lnTo>
                <a:lnTo>
                  <a:pt x="193738" y="99364"/>
                </a:lnTo>
                <a:lnTo>
                  <a:pt x="172656" y="101561"/>
                </a:lnTo>
                <a:lnTo>
                  <a:pt x="141427" y="105562"/>
                </a:lnTo>
                <a:lnTo>
                  <a:pt x="125209" y="107391"/>
                </a:lnTo>
                <a:lnTo>
                  <a:pt x="107911" y="39992"/>
                </a:lnTo>
                <a:lnTo>
                  <a:pt x="190309" y="42570"/>
                </a:lnTo>
                <a:lnTo>
                  <a:pt x="205016" y="42494"/>
                </a:lnTo>
                <a:lnTo>
                  <a:pt x="214033" y="41402"/>
                </a:lnTo>
                <a:lnTo>
                  <a:pt x="219265" y="39992"/>
                </a:lnTo>
                <a:lnTo>
                  <a:pt x="222796" y="39039"/>
                </a:lnTo>
                <a:lnTo>
                  <a:pt x="236753" y="34912"/>
                </a:lnTo>
                <a:lnTo>
                  <a:pt x="236753" y="15240"/>
                </a:lnTo>
                <a:lnTo>
                  <a:pt x="190423" y="8890"/>
                </a:lnTo>
                <a:lnTo>
                  <a:pt x="147027" y="6502"/>
                </a:lnTo>
                <a:lnTo>
                  <a:pt x="106006" y="5080"/>
                </a:lnTo>
                <a:lnTo>
                  <a:pt x="68554" y="5080"/>
                </a:lnTo>
                <a:lnTo>
                  <a:pt x="72364" y="24752"/>
                </a:lnTo>
                <a:lnTo>
                  <a:pt x="74193" y="36753"/>
                </a:lnTo>
                <a:lnTo>
                  <a:pt x="75145" y="46977"/>
                </a:lnTo>
                <a:lnTo>
                  <a:pt x="75488" y="60998"/>
                </a:lnTo>
                <a:lnTo>
                  <a:pt x="75615" y="98386"/>
                </a:lnTo>
                <a:lnTo>
                  <a:pt x="75692" y="101561"/>
                </a:lnTo>
                <a:lnTo>
                  <a:pt x="75946" y="105562"/>
                </a:lnTo>
                <a:lnTo>
                  <a:pt x="77444" y="119341"/>
                </a:lnTo>
                <a:lnTo>
                  <a:pt x="83146" y="130124"/>
                </a:lnTo>
                <a:lnTo>
                  <a:pt x="89496" y="136474"/>
                </a:lnTo>
                <a:lnTo>
                  <a:pt x="97751" y="145364"/>
                </a:lnTo>
                <a:lnTo>
                  <a:pt x="135839" y="149809"/>
                </a:lnTo>
                <a:lnTo>
                  <a:pt x="160540" y="148958"/>
                </a:lnTo>
                <a:lnTo>
                  <a:pt x="208826" y="141554"/>
                </a:lnTo>
                <a:lnTo>
                  <a:pt x="245643" y="125044"/>
                </a:lnTo>
                <a:lnTo>
                  <a:pt x="251358" y="116801"/>
                </a:lnTo>
                <a:close/>
              </a:path>
              <a:path w="2786380" h="498475">
                <a:moveTo>
                  <a:pt x="328155" y="429107"/>
                </a:moveTo>
                <a:lnTo>
                  <a:pt x="322453" y="420217"/>
                </a:lnTo>
                <a:lnTo>
                  <a:pt x="311658" y="416407"/>
                </a:lnTo>
                <a:lnTo>
                  <a:pt x="305473" y="414350"/>
                </a:lnTo>
                <a:lnTo>
                  <a:pt x="305079" y="414210"/>
                </a:lnTo>
                <a:lnTo>
                  <a:pt x="302425" y="413715"/>
                </a:lnTo>
                <a:lnTo>
                  <a:pt x="299516" y="413156"/>
                </a:lnTo>
                <a:lnTo>
                  <a:pt x="291934" y="412927"/>
                </a:lnTo>
                <a:lnTo>
                  <a:pt x="266217" y="413588"/>
                </a:lnTo>
                <a:lnTo>
                  <a:pt x="255638" y="413715"/>
                </a:lnTo>
                <a:lnTo>
                  <a:pt x="219621" y="413232"/>
                </a:lnTo>
                <a:lnTo>
                  <a:pt x="166281" y="414261"/>
                </a:lnTo>
                <a:lnTo>
                  <a:pt x="138061" y="414350"/>
                </a:lnTo>
                <a:lnTo>
                  <a:pt x="125539" y="413232"/>
                </a:lnTo>
                <a:lnTo>
                  <a:pt x="119329" y="410692"/>
                </a:lnTo>
                <a:lnTo>
                  <a:pt x="113614" y="406882"/>
                </a:lnTo>
                <a:lnTo>
                  <a:pt x="113614" y="370065"/>
                </a:lnTo>
                <a:lnTo>
                  <a:pt x="166306" y="371335"/>
                </a:lnTo>
                <a:lnTo>
                  <a:pt x="216674" y="371640"/>
                </a:lnTo>
                <a:lnTo>
                  <a:pt x="234137" y="370065"/>
                </a:lnTo>
                <a:lnTo>
                  <a:pt x="245567" y="369036"/>
                </a:lnTo>
                <a:lnTo>
                  <a:pt x="263867" y="361073"/>
                </a:lnTo>
                <a:lnTo>
                  <a:pt x="282460" y="345313"/>
                </a:lnTo>
                <a:lnTo>
                  <a:pt x="290715" y="337693"/>
                </a:lnTo>
                <a:lnTo>
                  <a:pt x="295783" y="321830"/>
                </a:lnTo>
                <a:lnTo>
                  <a:pt x="295783" y="304292"/>
                </a:lnTo>
                <a:lnTo>
                  <a:pt x="295783" y="293268"/>
                </a:lnTo>
                <a:lnTo>
                  <a:pt x="261670" y="264985"/>
                </a:lnTo>
                <a:lnTo>
                  <a:pt x="222199" y="262877"/>
                </a:lnTo>
                <a:lnTo>
                  <a:pt x="192963" y="262788"/>
                </a:lnTo>
                <a:lnTo>
                  <a:pt x="121627" y="264223"/>
                </a:lnTo>
                <a:lnTo>
                  <a:pt x="109677" y="265112"/>
                </a:lnTo>
                <a:lnTo>
                  <a:pt x="102196" y="266598"/>
                </a:lnTo>
                <a:lnTo>
                  <a:pt x="87426" y="268846"/>
                </a:lnTo>
                <a:lnTo>
                  <a:pt x="79260" y="270294"/>
                </a:lnTo>
                <a:lnTo>
                  <a:pt x="74790" y="271551"/>
                </a:lnTo>
                <a:lnTo>
                  <a:pt x="71094" y="273265"/>
                </a:lnTo>
                <a:lnTo>
                  <a:pt x="65379" y="276123"/>
                </a:lnTo>
                <a:lnTo>
                  <a:pt x="67284" y="293903"/>
                </a:lnTo>
                <a:lnTo>
                  <a:pt x="123596" y="304774"/>
                </a:lnTo>
                <a:lnTo>
                  <a:pt x="135394" y="305079"/>
                </a:lnTo>
                <a:lnTo>
                  <a:pt x="223393" y="304292"/>
                </a:lnTo>
                <a:lnTo>
                  <a:pt x="233108" y="304596"/>
                </a:lnTo>
                <a:lnTo>
                  <a:pt x="256438" y="306590"/>
                </a:lnTo>
                <a:lnTo>
                  <a:pt x="257073" y="312305"/>
                </a:lnTo>
                <a:lnTo>
                  <a:pt x="258343" y="318655"/>
                </a:lnTo>
                <a:lnTo>
                  <a:pt x="221449" y="333375"/>
                </a:lnTo>
                <a:lnTo>
                  <a:pt x="142595" y="338836"/>
                </a:lnTo>
                <a:lnTo>
                  <a:pt x="127863" y="339674"/>
                </a:lnTo>
                <a:lnTo>
                  <a:pt x="90131" y="352933"/>
                </a:lnTo>
                <a:lnTo>
                  <a:pt x="74561" y="381050"/>
                </a:lnTo>
                <a:lnTo>
                  <a:pt x="75222" y="399262"/>
                </a:lnTo>
                <a:lnTo>
                  <a:pt x="84010" y="437388"/>
                </a:lnTo>
                <a:lnTo>
                  <a:pt x="116255" y="463092"/>
                </a:lnTo>
                <a:lnTo>
                  <a:pt x="154241" y="467385"/>
                </a:lnTo>
                <a:lnTo>
                  <a:pt x="176060" y="467512"/>
                </a:lnTo>
                <a:lnTo>
                  <a:pt x="251561" y="466509"/>
                </a:lnTo>
                <a:lnTo>
                  <a:pt x="294195" y="464375"/>
                </a:lnTo>
                <a:lnTo>
                  <a:pt x="328155" y="448779"/>
                </a:lnTo>
                <a:lnTo>
                  <a:pt x="328155" y="429107"/>
                </a:lnTo>
                <a:close/>
              </a:path>
              <a:path w="2786380" h="498475">
                <a:moveTo>
                  <a:pt x="328155" y="182816"/>
                </a:moveTo>
                <a:lnTo>
                  <a:pt x="324815" y="180581"/>
                </a:lnTo>
                <a:lnTo>
                  <a:pt x="324345" y="180276"/>
                </a:lnTo>
                <a:lnTo>
                  <a:pt x="313118" y="174510"/>
                </a:lnTo>
                <a:lnTo>
                  <a:pt x="301104" y="172262"/>
                </a:lnTo>
                <a:lnTo>
                  <a:pt x="280885" y="173228"/>
                </a:lnTo>
                <a:lnTo>
                  <a:pt x="245008" y="177101"/>
                </a:lnTo>
                <a:lnTo>
                  <a:pt x="217068" y="179298"/>
                </a:lnTo>
                <a:lnTo>
                  <a:pt x="192887" y="180352"/>
                </a:lnTo>
                <a:lnTo>
                  <a:pt x="159054" y="180581"/>
                </a:lnTo>
                <a:lnTo>
                  <a:pt x="3810" y="179006"/>
                </a:lnTo>
                <a:lnTo>
                  <a:pt x="1905" y="193598"/>
                </a:lnTo>
                <a:lnTo>
                  <a:pt x="88861" y="222808"/>
                </a:lnTo>
                <a:lnTo>
                  <a:pt x="130975" y="227520"/>
                </a:lnTo>
                <a:lnTo>
                  <a:pt x="159156" y="229628"/>
                </a:lnTo>
                <a:lnTo>
                  <a:pt x="186156" y="229590"/>
                </a:lnTo>
                <a:lnTo>
                  <a:pt x="247065" y="226720"/>
                </a:lnTo>
                <a:lnTo>
                  <a:pt x="285318" y="222173"/>
                </a:lnTo>
                <a:lnTo>
                  <a:pt x="328155" y="205028"/>
                </a:lnTo>
                <a:lnTo>
                  <a:pt x="328155" y="182816"/>
                </a:lnTo>
                <a:close/>
              </a:path>
              <a:path w="2786380" h="498475">
                <a:moveTo>
                  <a:pt x="520484" y="290728"/>
                </a:moveTo>
                <a:lnTo>
                  <a:pt x="509054" y="272948"/>
                </a:lnTo>
                <a:lnTo>
                  <a:pt x="501446" y="272948"/>
                </a:lnTo>
                <a:lnTo>
                  <a:pt x="497865" y="272427"/>
                </a:lnTo>
                <a:lnTo>
                  <a:pt x="491921" y="268744"/>
                </a:lnTo>
                <a:lnTo>
                  <a:pt x="478815" y="258356"/>
                </a:lnTo>
                <a:lnTo>
                  <a:pt x="455739" y="239306"/>
                </a:lnTo>
                <a:lnTo>
                  <a:pt x="440232" y="226707"/>
                </a:lnTo>
                <a:lnTo>
                  <a:pt x="431622" y="219430"/>
                </a:lnTo>
                <a:lnTo>
                  <a:pt x="426821" y="214718"/>
                </a:lnTo>
                <a:lnTo>
                  <a:pt x="422732" y="209791"/>
                </a:lnTo>
                <a:lnTo>
                  <a:pt x="416382" y="201853"/>
                </a:lnTo>
                <a:lnTo>
                  <a:pt x="418922" y="192963"/>
                </a:lnTo>
                <a:lnTo>
                  <a:pt x="421132" y="183438"/>
                </a:lnTo>
                <a:lnTo>
                  <a:pt x="422262" y="176263"/>
                </a:lnTo>
                <a:lnTo>
                  <a:pt x="422668" y="167843"/>
                </a:lnTo>
                <a:lnTo>
                  <a:pt x="422668" y="141401"/>
                </a:lnTo>
                <a:lnTo>
                  <a:pt x="404964" y="111721"/>
                </a:lnTo>
                <a:lnTo>
                  <a:pt x="397979" y="118706"/>
                </a:lnTo>
                <a:lnTo>
                  <a:pt x="390994" y="125044"/>
                </a:lnTo>
                <a:lnTo>
                  <a:pt x="390994" y="142189"/>
                </a:lnTo>
                <a:lnTo>
                  <a:pt x="390753" y="153543"/>
                </a:lnTo>
                <a:lnTo>
                  <a:pt x="389013" y="166395"/>
                </a:lnTo>
                <a:lnTo>
                  <a:pt x="384302" y="188874"/>
                </a:lnTo>
                <a:lnTo>
                  <a:pt x="375132" y="229146"/>
                </a:lnTo>
                <a:lnTo>
                  <a:pt x="367042" y="266954"/>
                </a:lnTo>
                <a:lnTo>
                  <a:pt x="362788" y="288823"/>
                </a:lnTo>
                <a:lnTo>
                  <a:pt x="360984" y="303060"/>
                </a:lnTo>
                <a:lnTo>
                  <a:pt x="360210" y="318020"/>
                </a:lnTo>
                <a:lnTo>
                  <a:pt x="359829" y="332028"/>
                </a:lnTo>
                <a:lnTo>
                  <a:pt x="360730" y="339598"/>
                </a:lnTo>
                <a:lnTo>
                  <a:pt x="363829" y="343369"/>
                </a:lnTo>
                <a:lnTo>
                  <a:pt x="370052" y="345948"/>
                </a:lnTo>
                <a:lnTo>
                  <a:pt x="381482" y="348488"/>
                </a:lnTo>
                <a:lnTo>
                  <a:pt x="385914" y="345948"/>
                </a:lnTo>
                <a:lnTo>
                  <a:pt x="400011" y="309435"/>
                </a:lnTo>
                <a:lnTo>
                  <a:pt x="402424" y="262788"/>
                </a:lnTo>
                <a:lnTo>
                  <a:pt x="407504" y="259626"/>
                </a:lnTo>
                <a:lnTo>
                  <a:pt x="410679" y="258356"/>
                </a:lnTo>
                <a:lnTo>
                  <a:pt x="429082" y="270408"/>
                </a:lnTo>
                <a:lnTo>
                  <a:pt x="439242" y="280568"/>
                </a:lnTo>
                <a:lnTo>
                  <a:pt x="454647" y="295338"/>
                </a:lnTo>
                <a:lnTo>
                  <a:pt x="464947" y="303542"/>
                </a:lnTo>
                <a:lnTo>
                  <a:pt x="474764" y="308102"/>
                </a:lnTo>
                <a:lnTo>
                  <a:pt x="488746" y="311988"/>
                </a:lnTo>
                <a:lnTo>
                  <a:pt x="502399" y="315175"/>
                </a:lnTo>
                <a:lnTo>
                  <a:pt x="509930" y="314883"/>
                </a:lnTo>
                <a:lnTo>
                  <a:pt x="514007" y="309892"/>
                </a:lnTo>
                <a:lnTo>
                  <a:pt x="517309" y="298970"/>
                </a:lnTo>
                <a:lnTo>
                  <a:pt x="520484" y="290728"/>
                </a:lnTo>
                <a:close/>
              </a:path>
              <a:path w="2786380" h="498475">
                <a:moveTo>
                  <a:pt x="717423" y="373341"/>
                </a:moveTo>
                <a:lnTo>
                  <a:pt x="717283" y="368046"/>
                </a:lnTo>
                <a:lnTo>
                  <a:pt x="716267" y="358762"/>
                </a:lnTo>
                <a:lnTo>
                  <a:pt x="714070" y="342138"/>
                </a:lnTo>
                <a:lnTo>
                  <a:pt x="709917" y="315137"/>
                </a:lnTo>
                <a:lnTo>
                  <a:pt x="707009" y="292785"/>
                </a:lnTo>
                <a:lnTo>
                  <a:pt x="703910" y="262153"/>
                </a:lnTo>
                <a:lnTo>
                  <a:pt x="700176" y="221538"/>
                </a:lnTo>
                <a:lnTo>
                  <a:pt x="699477" y="213918"/>
                </a:lnTo>
                <a:lnTo>
                  <a:pt x="694969" y="160553"/>
                </a:lnTo>
                <a:lnTo>
                  <a:pt x="692023" y="132118"/>
                </a:lnTo>
                <a:lnTo>
                  <a:pt x="689305" y="119024"/>
                </a:lnTo>
                <a:lnTo>
                  <a:pt x="685507" y="111721"/>
                </a:lnTo>
                <a:lnTo>
                  <a:pt x="681710" y="104101"/>
                </a:lnTo>
                <a:lnTo>
                  <a:pt x="659599" y="135445"/>
                </a:lnTo>
                <a:lnTo>
                  <a:pt x="659384" y="196430"/>
                </a:lnTo>
                <a:lnTo>
                  <a:pt x="658698" y="212090"/>
                </a:lnTo>
                <a:lnTo>
                  <a:pt x="656805" y="218351"/>
                </a:lnTo>
                <a:lnTo>
                  <a:pt x="653135" y="220268"/>
                </a:lnTo>
                <a:lnTo>
                  <a:pt x="646798" y="221538"/>
                </a:lnTo>
                <a:lnTo>
                  <a:pt x="621004" y="220497"/>
                </a:lnTo>
                <a:lnTo>
                  <a:pt x="614464" y="220103"/>
                </a:lnTo>
                <a:lnTo>
                  <a:pt x="607987" y="219468"/>
                </a:lnTo>
                <a:lnTo>
                  <a:pt x="598551" y="218363"/>
                </a:lnTo>
                <a:lnTo>
                  <a:pt x="582688" y="216458"/>
                </a:lnTo>
                <a:lnTo>
                  <a:pt x="583958" y="213918"/>
                </a:lnTo>
                <a:lnTo>
                  <a:pt x="586066" y="211201"/>
                </a:lnTo>
                <a:lnTo>
                  <a:pt x="586574" y="206413"/>
                </a:lnTo>
                <a:lnTo>
                  <a:pt x="578662" y="157302"/>
                </a:lnTo>
                <a:lnTo>
                  <a:pt x="565277" y="119583"/>
                </a:lnTo>
                <a:lnTo>
                  <a:pt x="548411" y="112356"/>
                </a:lnTo>
                <a:lnTo>
                  <a:pt x="539521" y="112356"/>
                </a:lnTo>
                <a:lnTo>
                  <a:pt x="536981" y="117436"/>
                </a:lnTo>
                <a:lnTo>
                  <a:pt x="539521" y="126949"/>
                </a:lnTo>
                <a:lnTo>
                  <a:pt x="541756" y="136550"/>
                </a:lnTo>
                <a:lnTo>
                  <a:pt x="543090" y="151307"/>
                </a:lnTo>
                <a:lnTo>
                  <a:pt x="544080" y="181673"/>
                </a:lnTo>
                <a:lnTo>
                  <a:pt x="545236" y="238036"/>
                </a:lnTo>
                <a:lnTo>
                  <a:pt x="545312" y="264693"/>
                </a:lnTo>
                <a:lnTo>
                  <a:pt x="545833" y="311315"/>
                </a:lnTo>
                <a:lnTo>
                  <a:pt x="545871" y="340868"/>
                </a:lnTo>
                <a:lnTo>
                  <a:pt x="547141" y="347853"/>
                </a:lnTo>
                <a:lnTo>
                  <a:pt x="580783" y="347853"/>
                </a:lnTo>
                <a:lnTo>
                  <a:pt x="590943" y="288823"/>
                </a:lnTo>
                <a:lnTo>
                  <a:pt x="592213" y="264693"/>
                </a:lnTo>
                <a:lnTo>
                  <a:pt x="659485" y="262153"/>
                </a:lnTo>
                <a:lnTo>
                  <a:pt x="660120" y="281838"/>
                </a:lnTo>
                <a:lnTo>
                  <a:pt x="661339" y="344004"/>
                </a:lnTo>
                <a:lnTo>
                  <a:pt x="662736" y="376897"/>
                </a:lnTo>
                <a:lnTo>
                  <a:pt x="665213" y="391452"/>
                </a:lnTo>
                <a:lnTo>
                  <a:pt x="669645" y="398627"/>
                </a:lnTo>
                <a:lnTo>
                  <a:pt x="679157" y="409638"/>
                </a:lnTo>
                <a:lnTo>
                  <a:pt x="686231" y="412915"/>
                </a:lnTo>
                <a:lnTo>
                  <a:pt x="694372" y="408089"/>
                </a:lnTo>
                <a:lnTo>
                  <a:pt x="707097" y="394830"/>
                </a:lnTo>
                <a:lnTo>
                  <a:pt x="715975" y="385305"/>
                </a:lnTo>
                <a:lnTo>
                  <a:pt x="716927" y="378002"/>
                </a:lnTo>
                <a:lnTo>
                  <a:pt x="717423" y="373341"/>
                </a:lnTo>
                <a:close/>
              </a:path>
              <a:path w="2786380" h="498475">
                <a:moveTo>
                  <a:pt x="896797" y="175361"/>
                </a:moveTo>
                <a:lnTo>
                  <a:pt x="895743" y="163652"/>
                </a:lnTo>
                <a:lnTo>
                  <a:pt x="891171" y="145999"/>
                </a:lnTo>
                <a:lnTo>
                  <a:pt x="885990" y="128473"/>
                </a:lnTo>
                <a:lnTo>
                  <a:pt x="882929" y="122237"/>
                </a:lnTo>
                <a:lnTo>
                  <a:pt x="880694" y="117665"/>
                </a:lnTo>
                <a:lnTo>
                  <a:pt x="872070" y="109131"/>
                </a:lnTo>
                <a:lnTo>
                  <a:pt x="867283" y="105752"/>
                </a:lnTo>
                <a:lnTo>
                  <a:pt x="867283" y="168135"/>
                </a:lnTo>
                <a:lnTo>
                  <a:pt x="866635" y="173659"/>
                </a:lnTo>
                <a:lnTo>
                  <a:pt x="864501" y="180911"/>
                </a:lnTo>
                <a:lnTo>
                  <a:pt x="863231" y="185991"/>
                </a:lnTo>
                <a:lnTo>
                  <a:pt x="851179" y="197408"/>
                </a:lnTo>
                <a:lnTo>
                  <a:pt x="844829" y="201218"/>
                </a:lnTo>
                <a:lnTo>
                  <a:pt x="837323" y="205206"/>
                </a:lnTo>
                <a:lnTo>
                  <a:pt x="832332" y="206895"/>
                </a:lnTo>
                <a:lnTo>
                  <a:pt x="827646" y="206616"/>
                </a:lnTo>
                <a:lnTo>
                  <a:pt x="793419" y="185991"/>
                </a:lnTo>
                <a:lnTo>
                  <a:pt x="780719" y="154254"/>
                </a:lnTo>
                <a:lnTo>
                  <a:pt x="792149" y="136474"/>
                </a:lnTo>
                <a:lnTo>
                  <a:pt x="811822" y="123151"/>
                </a:lnTo>
                <a:lnTo>
                  <a:pt x="825157" y="122516"/>
                </a:lnTo>
                <a:lnTo>
                  <a:pt x="833043" y="122237"/>
                </a:lnTo>
                <a:lnTo>
                  <a:pt x="838327" y="122745"/>
                </a:lnTo>
                <a:lnTo>
                  <a:pt x="863866" y="151079"/>
                </a:lnTo>
                <a:lnTo>
                  <a:pt x="867283" y="168135"/>
                </a:lnTo>
                <a:lnTo>
                  <a:pt x="867283" y="105752"/>
                </a:lnTo>
                <a:lnTo>
                  <a:pt x="833996" y="86880"/>
                </a:lnTo>
                <a:lnTo>
                  <a:pt x="816914" y="86106"/>
                </a:lnTo>
                <a:lnTo>
                  <a:pt x="810590" y="86969"/>
                </a:lnTo>
                <a:lnTo>
                  <a:pt x="775525" y="105371"/>
                </a:lnTo>
                <a:lnTo>
                  <a:pt x="754481" y="140868"/>
                </a:lnTo>
                <a:lnTo>
                  <a:pt x="749046" y="168135"/>
                </a:lnTo>
                <a:lnTo>
                  <a:pt x="749122" y="177101"/>
                </a:lnTo>
                <a:lnTo>
                  <a:pt x="781037" y="225348"/>
                </a:lnTo>
                <a:lnTo>
                  <a:pt x="813130" y="242404"/>
                </a:lnTo>
                <a:lnTo>
                  <a:pt x="826249" y="241681"/>
                </a:lnTo>
                <a:lnTo>
                  <a:pt x="872045" y="225666"/>
                </a:lnTo>
                <a:lnTo>
                  <a:pt x="884135" y="206895"/>
                </a:lnTo>
                <a:lnTo>
                  <a:pt x="886726" y="201853"/>
                </a:lnTo>
                <a:lnTo>
                  <a:pt x="893927" y="186347"/>
                </a:lnTo>
                <a:lnTo>
                  <a:pt x="896797" y="175361"/>
                </a:lnTo>
                <a:close/>
              </a:path>
              <a:path w="2786380" h="498475">
                <a:moveTo>
                  <a:pt x="1016330" y="400964"/>
                </a:moveTo>
                <a:lnTo>
                  <a:pt x="1015746" y="391845"/>
                </a:lnTo>
                <a:lnTo>
                  <a:pt x="1014298" y="375145"/>
                </a:lnTo>
                <a:lnTo>
                  <a:pt x="1012723" y="352856"/>
                </a:lnTo>
                <a:lnTo>
                  <a:pt x="1011174" y="339598"/>
                </a:lnTo>
                <a:lnTo>
                  <a:pt x="1009027" y="331343"/>
                </a:lnTo>
                <a:lnTo>
                  <a:pt x="1008722" y="330161"/>
                </a:lnTo>
                <a:lnTo>
                  <a:pt x="983830" y="297700"/>
                </a:lnTo>
                <a:lnTo>
                  <a:pt x="976858" y="296291"/>
                </a:lnTo>
                <a:lnTo>
                  <a:pt x="976858" y="404342"/>
                </a:lnTo>
                <a:lnTo>
                  <a:pt x="910742" y="407276"/>
                </a:lnTo>
                <a:lnTo>
                  <a:pt x="880376" y="364985"/>
                </a:lnTo>
                <a:lnTo>
                  <a:pt x="876566" y="331343"/>
                </a:lnTo>
                <a:lnTo>
                  <a:pt x="920762" y="339128"/>
                </a:lnTo>
                <a:lnTo>
                  <a:pt x="946391" y="339598"/>
                </a:lnTo>
                <a:lnTo>
                  <a:pt x="975588" y="340233"/>
                </a:lnTo>
                <a:lnTo>
                  <a:pt x="976858" y="404342"/>
                </a:lnTo>
                <a:lnTo>
                  <a:pt x="976858" y="296291"/>
                </a:lnTo>
                <a:lnTo>
                  <a:pt x="973137" y="295529"/>
                </a:lnTo>
                <a:lnTo>
                  <a:pt x="962533" y="294576"/>
                </a:lnTo>
                <a:lnTo>
                  <a:pt x="945680" y="294627"/>
                </a:lnTo>
                <a:lnTo>
                  <a:pt x="886866" y="296494"/>
                </a:lnTo>
                <a:lnTo>
                  <a:pt x="835939" y="310400"/>
                </a:lnTo>
                <a:lnTo>
                  <a:pt x="838479" y="346583"/>
                </a:lnTo>
                <a:lnTo>
                  <a:pt x="839978" y="372910"/>
                </a:lnTo>
                <a:lnTo>
                  <a:pt x="844092" y="419315"/>
                </a:lnTo>
                <a:lnTo>
                  <a:pt x="871474" y="451739"/>
                </a:lnTo>
                <a:lnTo>
                  <a:pt x="939406" y="455764"/>
                </a:lnTo>
                <a:lnTo>
                  <a:pt x="1000340" y="455764"/>
                </a:lnTo>
                <a:lnTo>
                  <a:pt x="1015568" y="415772"/>
                </a:lnTo>
                <a:lnTo>
                  <a:pt x="1016279" y="407365"/>
                </a:lnTo>
                <a:lnTo>
                  <a:pt x="1016330" y="400964"/>
                </a:lnTo>
                <a:close/>
              </a:path>
              <a:path w="2786380" h="498475">
                <a:moveTo>
                  <a:pt x="1122603" y="158140"/>
                </a:moveTo>
                <a:lnTo>
                  <a:pt x="1119441" y="151625"/>
                </a:lnTo>
                <a:lnTo>
                  <a:pt x="1110145" y="142189"/>
                </a:lnTo>
                <a:lnTo>
                  <a:pt x="1108430" y="140284"/>
                </a:lnTo>
                <a:lnTo>
                  <a:pt x="1104430" y="135839"/>
                </a:lnTo>
                <a:lnTo>
                  <a:pt x="1094282" y="134886"/>
                </a:lnTo>
                <a:lnTo>
                  <a:pt x="1087958" y="134366"/>
                </a:lnTo>
                <a:lnTo>
                  <a:pt x="1081747" y="134289"/>
                </a:lnTo>
                <a:lnTo>
                  <a:pt x="1071968" y="134759"/>
                </a:lnTo>
                <a:lnTo>
                  <a:pt x="1054925" y="135839"/>
                </a:lnTo>
                <a:lnTo>
                  <a:pt x="1009230" y="140284"/>
                </a:lnTo>
                <a:lnTo>
                  <a:pt x="1007960" y="109181"/>
                </a:lnTo>
                <a:lnTo>
                  <a:pt x="999070" y="66014"/>
                </a:lnTo>
                <a:lnTo>
                  <a:pt x="991450" y="48247"/>
                </a:lnTo>
                <a:lnTo>
                  <a:pt x="974953" y="48247"/>
                </a:lnTo>
                <a:lnTo>
                  <a:pt x="969378" y="94221"/>
                </a:lnTo>
                <a:lnTo>
                  <a:pt x="969200" y="164769"/>
                </a:lnTo>
                <a:lnTo>
                  <a:pt x="968959" y="191706"/>
                </a:lnTo>
                <a:lnTo>
                  <a:pt x="969149" y="235127"/>
                </a:lnTo>
                <a:lnTo>
                  <a:pt x="977493" y="273583"/>
                </a:lnTo>
                <a:lnTo>
                  <a:pt x="986370" y="283743"/>
                </a:lnTo>
                <a:lnTo>
                  <a:pt x="999705" y="283743"/>
                </a:lnTo>
                <a:lnTo>
                  <a:pt x="1008595" y="273583"/>
                </a:lnTo>
                <a:lnTo>
                  <a:pt x="1013663" y="267868"/>
                </a:lnTo>
                <a:lnTo>
                  <a:pt x="1014933" y="259029"/>
                </a:lnTo>
                <a:lnTo>
                  <a:pt x="1015631" y="253466"/>
                </a:lnTo>
                <a:lnTo>
                  <a:pt x="1015682" y="247561"/>
                </a:lnTo>
                <a:lnTo>
                  <a:pt x="1015111" y="240055"/>
                </a:lnTo>
                <a:lnTo>
                  <a:pt x="1013663" y="225983"/>
                </a:lnTo>
                <a:lnTo>
                  <a:pt x="1011504" y="203542"/>
                </a:lnTo>
                <a:lnTo>
                  <a:pt x="1010653" y="191706"/>
                </a:lnTo>
                <a:lnTo>
                  <a:pt x="1010996" y="186524"/>
                </a:lnTo>
                <a:lnTo>
                  <a:pt x="1012405" y="184086"/>
                </a:lnTo>
                <a:lnTo>
                  <a:pt x="1013828" y="181889"/>
                </a:lnTo>
                <a:lnTo>
                  <a:pt x="1019060" y="180835"/>
                </a:lnTo>
                <a:lnTo>
                  <a:pt x="1032395" y="180606"/>
                </a:lnTo>
                <a:lnTo>
                  <a:pt x="1058100" y="180911"/>
                </a:lnTo>
                <a:lnTo>
                  <a:pt x="1072946" y="181978"/>
                </a:lnTo>
                <a:lnTo>
                  <a:pt x="1081659" y="182333"/>
                </a:lnTo>
                <a:lnTo>
                  <a:pt x="1119695" y="164769"/>
                </a:lnTo>
                <a:lnTo>
                  <a:pt x="1122603" y="158140"/>
                </a:lnTo>
                <a:close/>
              </a:path>
              <a:path w="2786380" h="498475">
                <a:moveTo>
                  <a:pt x="1345082" y="313410"/>
                </a:moveTo>
                <a:lnTo>
                  <a:pt x="1344790" y="303911"/>
                </a:lnTo>
                <a:lnTo>
                  <a:pt x="1343723" y="286918"/>
                </a:lnTo>
                <a:lnTo>
                  <a:pt x="1343279" y="265315"/>
                </a:lnTo>
                <a:lnTo>
                  <a:pt x="1342542" y="252158"/>
                </a:lnTo>
                <a:lnTo>
                  <a:pt x="1340967" y="242100"/>
                </a:lnTo>
                <a:lnTo>
                  <a:pt x="1338021" y="229781"/>
                </a:lnTo>
                <a:lnTo>
                  <a:pt x="1334719" y="219608"/>
                </a:lnTo>
                <a:lnTo>
                  <a:pt x="1333017" y="212648"/>
                </a:lnTo>
                <a:lnTo>
                  <a:pt x="1332395" y="205689"/>
                </a:lnTo>
                <a:lnTo>
                  <a:pt x="1332306" y="195503"/>
                </a:lnTo>
                <a:lnTo>
                  <a:pt x="1332141" y="186410"/>
                </a:lnTo>
                <a:lnTo>
                  <a:pt x="1331036" y="179882"/>
                </a:lnTo>
                <a:lnTo>
                  <a:pt x="1328026" y="172745"/>
                </a:lnTo>
                <a:lnTo>
                  <a:pt x="1327632" y="172021"/>
                </a:lnTo>
                <a:lnTo>
                  <a:pt x="1324889" y="166941"/>
                </a:lnTo>
                <a:lnTo>
                  <a:pt x="1322146" y="161861"/>
                </a:lnTo>
                <a:lnTo>
                  <a:pt x="1321511" y="161226"/>
                </a:lnTo>
                <a:lnTo>
                  <a:pt x="1313891" y="148539"/>
                </a:lnTo>
                <a:lnTo>
                  <a:pt x="1301838" y="145364"/>
                </a:lnTo>
                <a:lnTo>
                  <a:pt x="1300454" y="145034"/>
                </a:lnTo>
                <a:lnTo>
                  <a:pt x="1300454" y="255816"/>
                </a:lnTo>
                <a:lnTo>
                  <a:pt x="1300340" y="270192"/>
                </a:lnTo>
                <a:lnTo>
                  <a:pt x="1299298" y="288823"/>
                </a:lnTo>
                <a:lnTo>
                  <a:pt x="1297393" y="318655"/>
                </a:lnTo>
                <a:lnTo>
                  <a:pt x="1245984" y="320560"/>
                </a:lnTo>
                <a:lnTo>
                  <a:pt x="1194562" y="321830"/>
                </a:lnTo>
                <a:lnTo>
                  <a:pt x="1190790" y="256451"/>
                </a:lnTo>
                <a:lnTo>
                  <a:pt x="1188935" y="219608"/>
                </a:lnTo>
                <a:lnTo>
                  <a:pt x="1187589" y="197967"/>
                </a:lnTo>
                <a:lnTo>
                  <a:pt x="1186294" y="186817"/>
                </a:lnTo>
                <a:lnTo>
                  <a:pt x="1184414" y="177736"/>
                </a:lnTo>
                <a:lnTo>
                  <a:pt x="1181239" y="168846"/>
                </a:lnTo>
                <a:lnTo>
                  <a:pt x="1187589" y="166941"/>
                </a:lnTo>
                <a:lnTo>
                  <a:pt x="1206627" y="169481"/>
                </a:lnTo>
                <a:lnTo>
                  <a:pt x="1221803" y="172046"/>
                </a:lnTo>
                <a:lnTo>
                  <a:pt x="1232814" y="173367"/>
                </a:lnTo>
                <a:lnTo>
                  <a:pt x="1245006" y="173863"/>
                </a:lnTo>
                <a:lnTo>
                  <a:pt x="1263751" y="173926"/>
                </a:lnTo>
                <a:lnTo>
                  <a:pt x="1294218" y="172021"/>
                </a:lnTo>
                <a:lnTo>
                  <a:pt x="1297393" y="216458"/>
                </a:lnTo>
                <a:lnTo>
                  <a:pt x="1299565" y="240792"/>
                </a:lnTo>
                <a:lnTo>
                  <a:pt x="1300454" y="255816"/>
                </a:lnTo>
                <a:lnTo>
                  <a:pt x="1300454" y="145034"/>
                </a:lnTo>
                <a:lnTo>
                  <a:pt x="1293837" y="143421"/>
                </a:lnTo>
                <a:lnTo>
                  <a:pt x="1283119" y="141706"/>
                </a:lnTo>
                <a:lnTo>
                  <a:pt x="1224394" y="135204"/>
                </a:lnTo>
                <a:lnTo>
                  <a:pt x="1219962" y="135204"/>
                </a:lnTo>
                <a:lnTo>
                  <a:pt x="1192669" y="131851"/>
                </a:lnTo>
                <a:lnTo>
                  <a:pt x="1177823" y="129806"/>
                </a:lnTo>
                <a:lnTo>
                  <a:pt x="1170241" y="128244"/>
                </a:lnTo>
                <a:lnTo>
                  <a:pt x="1164729" y="126314"/>
                </a:lnTo>
                <a:lnTo>
                  <a:pt x="1155217" y="121246"/>
                </a:lnTo>
                <a:lnTo>
                  <a:pt x="1152042" y="131394"/>
                </a:lnTo>
                <a:lnTo>
                  <a:pt x="1149896" y="137007"/>
                </a:lnTo>
                <a:lnTo>
                  <a:pt x="1149184" y="150126"/>
                </a:lnTo>
                <a:lnTo>
                  <a:pt x="1149896" y="180848"/>
                </a:lnTo>
                <a:lnTo>
                  <a:pt x="1152042" y="239306"/>
                </a:lnTo>
                <a:lnTo>
                  <a:pt x="1153172" y="282105"/>
                </a:lnTo>
                <a:lnTo>
                  <a:pt x="1155534" y="327863"/>
                </a:lnTo>
                <a:lnTo>
                  <a:pt x="1177429" y="361823"/>
                </a:lnTo>
                <a:lnTo>
                  <a:pt x="1217053" y="365594"/>
                </a:lnTo>
                <a:lnTo>
                  <a:pt x="1242174" y="365620"/>
                </a:lnTo>
                <a:lnTo>
                  <a:pt x="1305648" y="367525"/>
                </a:lnTo>
                <a:lnTo>
                  <a:pt x="1325321" y="346583"/>
                </a:lnTo>
                <a:lnTo>
                  <a:pt x="1334173" y="337654"/>
                </a:lnTo>
                <a:lnTo>
                  <a:pt x="1338973" y="332295"/>
                </a:lnTo>
                <a:lnTo>
                  <a:pt x="1341386" y="328371"/>
                </a:lnTo>
                <a:lnTo>
                  <a:pt x="1343101" y="323735"/>
                </a:lnTo>
                <a:lnTo>
                  <a:pt x="1343660" y="321830"/>
                </a:lnTo>
                <a:lnTo>
                  <a:pt x="1344536" y="318871"/>
                </a:lnTo>
                <a:lnTo>
                  <a:pt x="1345082" y="313410"/>
                </a:lnTo>
                <a:close/>
              </a:path>
              <a:path w="2786380" h="498475">
                <a:moveTo>
                  <a:pt x="1568424" y="232956"/>
                </a:moveTo>
                <a:lnTo>
                  <a:pt x="1509395" y="225348"/>
                </a:lnTo>
                <a:lnTo>
                  <a:pt x="1457350" y="225348"/>
                </a:lnTo>
                <a:lnTo>
                  <a:pt x="1454175" y="180276"/>
                </a:lnTo>
                <a:lnTo>
                  <a:pt x="1448231" y="132613"/>
                </a:lnTo>
                <a:lnTo>
                  <a:pt x="1434287" y="93522"/>
                </a:lnTo>
                <a:lnTo>
                  <a:pt x="1419263" y="90766"/>
                </a:lnTo>
                <a:lnTo>
                  <a:pt x="1417993" y="93306"/>
                </a:lnTo>
                <a:lnTo>
                  <a:pt x="1416888" y="96253"/>
                </a:lnTo>
                <a:lnTo>
                  <a:pt x="1416329" y="112115"/>
                </a:lnTo>
                <a:lnTo>
                  <a:pt x="1416227" y="132613"/>
                </a:lnTo>
                <a:lnTo>
                  <a:pt x="1416113" y="180276"/>
                </a:lnTo>
                <a:lnTo>
                  <a:pt x="1416113" y="295897"/>
                </a:lnTo>
                <a:lnTo>
                  <a:pt x="1416761" y="345922"/>
                </a:lnTo>
                <a:lnTo>
                  <a:pt x="1428153" y="386575"/>
                </a:lnTo>
                <a:lnTo>
                  <a:pt x="1440129" y="394347"/>
                </a:lnTo>
                <a:lnTo>
                  <a:pt x="1444840" y="394068"/>
                </a:lnTo>
                <a:lnTo>
                  <a:pt x="1460525" y="388480"/>
                </a:lnTo>
                <a:lnTo>
                  <a:pt x="1462112" y="379590"/>
                </a:lnTo>
                <a:lnTo>
                  <a:pt x="1462989" y="373824"/>
                </a:lnTo>
                <a:lnTo>
                  <a:pt x="1463255" y="366737"/>
                </a:lnTo>
                <a:lnTo>
                  <a:pt x="1462862" y="353707"/>
                </a:lnTo>
                <a:lnTo>
                  <a:pt x="1461795" y="330073"/>
                </a:lnTo>
                <a:lnTo>
                  <a:pt x="1460525" y="272948"/>
                </a:lnTo>
                <a:lnTo>
                  <a:pt x="1524825" y="272872"/>
                </a:lnTo>
                <a:lnTo>
                  <a:pt x="1568424" y="263423"/>
                </a:lnTo>
                <a:lnTo>
                  <a:pt x="1568424" y="232956"/>
                </a:lnTo>
                <a:close/>
              </a:path>
              <a:path w="2786380" h="498475">
                <a:moveTo>
                  <a:pt x="1846541" y="75806"/>
                </a:moveTo>
                <a:lnTo>
                  <a:pt x="1843582" y="35826"/>
                </a:lnTo>
                <a:lnTo>
                  <a:pt x="1818513" y="7632"/>
                </a:lnTo>
                <a:lnTo>
                  <a:pt x="1818513" y="45072"/>
                </a:lnTo>
                <a:lnTo>
                  <a:pt x="1817560" y="62204"/>
                </a:lnTo>
                <a:lnTo>
                  <a:pt x="1792681" y="97917"/>
                </a:lnTo>
                <a:lnTo>
                  <a:pt x="1785454" y="99187"/>
                </a:lnTo>
                <a:lnTo>
                  <a:pt x="1774393" y="99021"/>
                </a:lnTo>
                <a:lnTo>
                  <a:pt x="1740433" y="74269"/>
                </a:lnTo>
                <a:lnTo>
                  <a:pt x="1744878" y="46977"/>
                </a:lnTo>
                <a:lnTo>
                  <a:pt x="1784553" y="32372"/>
                </a:lnTo>
                <a:lnTo>
                  <a:pt x="1795856" y="32118"/>
                </a:lnTo>
                <a:lnTo>
                  <a:pt x="1802358" y="32689"/>
                </a:lnTo>
                <a:lnTo>
                  <a:pt x="1806549" y="34696"/>
                </a:lnTo>
                <a:lnTo>
                  <a:pt x="1810893" y="38722"/>
                </a:lnTo>
                <a:lnTo>
                  <a:pt x="1818513" y="45072"/>
                </a:lnTo>
                <a:lnTo>
                  <a:pt x="1816608" y="5715"/>
                </a:lnTo>
                <a:lnTo>
                  <a:pt x="1783600" y="0"/>
                </a:lnTo>
                <a:lnTo>
                  <a:pt x="1768690" y="762"/>
                </a:lnTo>
                <a:lnTo>
                  <a:pt x="1720126" y="19050"/>
                </a:lnTo>
                <a:lnTo>
                  <a:pt x="1705140" y="77025"/>
                </a:lnTo>
                <a:lnTo>
                  <a:pt x="1706118" y="89865"/>
                </a:lnTo>
                <a:lnTo>
                  <a:pt x="1741487" y="126885"/>
                </a:lnTo>
                <a:lnTo>
                  <a:pt x="1766112" y="133985"/>
                </a:lnTo>
                <a:lnTo>
                  <a:pt x="1787410" y="131394"/>
                </a:lnTo>
                <a:lnTo>
                  <a:pt x="1830565" y="106641"/>
                </a:lnTo>
                <a:lnTo>
                  <a:pt x="1836420" y="99187"/>
                </a:lnTo>
                <a:lnTo>
                  <a:pt x="1840103" y="94500"/>
                </a:lnTo>
                <a:lnTo>
                  <a:pt x="1844929" y="85661"/>
                </a:lnTo>
                <a:lnTo>
                  <a:pt x="1846541" y="75806"/>
                </a:lnTo>
                <a:close/>
              </a:path>
              <a:path w="2786380" h="498475">
                <a:moveTo>
                  <a:pt x="1940382" y="454494"/>
                </a:moveTo>
                <a:lnTo>
                  <a:pt x="1914207" y="418287"/>
                </a:lnTo>
                <a:lnTo>
                  <a:pt x="1908238" y="417703"/>
                </a:lnTo>
                <a:lnTo>
                  <a:pt x="1901583" y="417042"/>
                </a:lnTo>
                <a:lnTo>
                  <a:pt x="1878368" y="416737"/>
                </a:lnTo>
                <a:lnTo>
                  <a:pt x="1801469" y="417601"/>
                </a:lnTo>
                <a:lnTo>
                  <a:pt x="1767535" y="417563"/>
                </a:lnTo>
                <a:lnTo>
                  <a:pt x="1728571" y="406844"/>
                </a:lnTo>
                <a:lnTo>
                  <a:pt x="1726476" y="388480"/>
                </a:lnTo>
                <a:lnTo>
                  <a:pt x="1726476" y="370065"/>
                </a:lnTo>
                <a:lnTo>
                  <a:pt x="1789176" y="370967"/>
                </a:lnTo>
                <a:lnTo>
                  <a:pt x="1805025" y="370382"/>
                </a:lnTo>
                <a:lnTo>
                  <a:pt x="1807489" y="370065"/>
                </a:lnTo>
                <a:lnTo>
                  <a:pt x="1820633" y="368388"/>
                </a:lnTo>
                <a:lnTo>
                  <a:pt x="1843265" y="364350"/>
                </a:lnTo>
                <a:lnTo>
                  <a:pt x="1884502" y="353466"/>
                </a:lnTo>
                <a:lnTo>
                  <a:pt x="1902294" y="307225"/>
                </a:lnTo>
                <a:lnTo>
                  <a:pt x="1903044" y="295160"/>
                </a:lnTo>
                <a:lnTo>
                  <a:pt x="1903209" y="290169"/>
                </a:lnTo>
                <a:lnTo>
                  <a:pt x="1880717" y="255181"/>
                </a:lnTo>
                <a:lnTo>
                  <a:pt x="1865477" y="252006"/>
                </a:lnTo>
                <a:lnTo>
                  <a:pt x="1847100" y="252996"/>
                </a:lnTo>
                <a:lnTo>
                  <a:pt x="1841284" y="253111"/>
                </a:lnTo>
                <a:lnTo>
                  <a:pt x="1833435" y="252996"/>
                </a:lnTo>
                <a:lnTo>
                  <a:pt x="1820418" y="252641"/>
                </a:lnTo>
                <a:lnTo>
                  <a:pt x="1761388" y="254063"/>
                </a:lnTo>
                <a:lnTo>
                  <a:pt x="1721396" y="256451"/>
                </a:lnTo>
                <a:lnTo>
                  <a:pt x="1681086" y="265328"/>
                </a:lnTo>
                <a:lnTo>
                  <a:pt x="1673352" y="272554"/>
                </a:lnTo>
                <a:lnTo>
                  <a:pt x="1674355" y="277202"/>
                </a:lnTo>
                <a:lnTo>
                  <a:pt x="1709013" y="298335"/>
                </a:lnTo>
                <a:lnTo>
                  <a:pt x="1738172" y="300723"/>
                </a:lnTo>
                <a:lnTo>
                  <a:pt x="1758061" y="300126"/>
                </a:lnTo>
                <a:lnTo>
                  <a:pt x="1860397" y="295160"/>
                </a:lnTo>
                <a:lnTo>
                  <a:pt x="1860397" y="319290"/>
                </a:lnTo>
                <a:lnTo>
                  <a:pt x="1822005" y="334518"/>
                </a:lnTo>
                <a:lnTo>
                  <a:pt x="1747189" y="337731"/>
                </a:lnTo>
                <a:lnTo>
                  <a:pt x="1734921" y="337972"/>
                </a:lnTo>
                <a:lnTo>
                  <a:pt x="1694002" y="359206"/>
                </a:lnTo>
                <a:lnTo>
                  <a:pt x="1687639" y="406844"/>
                </a:lnTo>
                <a:lnTo>
                  <a:pt x="1687741" y="413550"/>
                </a:lnTo>
                <a:lnTo>
                  <a:pt x="1706613" y="449694"/>
                </a:lnTo>
                <a:lnTo>
                  <a:pt x="1744548" y="468668"/>
                </a:lnTo>
                <a:lnTo>
                  <a:pt x="1783118" y="471982"/>
                </a:lnTo>
                <a:lnTo>
                  <a:pt x="1828660" y="472262"/>
                </a:lnTo>
                <a:lnTo>
                  <a:pt x="1865553" y="472147"/>
                </a:lnTo>
                <a:lnTo>
                  <a:pt x="1906574" y="470077"/>
                </a:lnTo>
                <a:lnTo>
                  <a:pt x="1934032" y="464019"/>
                </a:lnTo>
                <a:lnTo>
                  <a:pt x="1940382" y="454494"/>
                </a:lnTo>
                <a:close/>
              </a:path>
              <a:path w="2786380" h="498475">
                <a:moveTo>
                  <a:pt x="1946719" y="182816"/>
                </a:moveTo>
                <a:lnTo>
                  <a:pt x="1943188" y="170421"/>
                </a:lnTo>
                <a:lnTo>
                  <a:pt x="1942922" y="169481"/>
                </a:lnTo>
                <a:lnTo>
                  <a:pt x="1939747" y="161861"/>
                </a:lnTo>
                <a:lnTo>
                  <a:pt x="1927364" y="161226"/>
                </a:lnTo>
                <a:lnTo>
                  <a:pt x="1919732" y="160959"/>
                </a:lnTo>
                <a:lnTo>
                  <a:pt x="1912721" y="161467"/>
                </a:lnTo>
                <a:lnTo>
                  <a:pt x="1902333" y="163283"/>
                </a:lnTo>
                <a:lnTo>
                  <a:pt x="1884514" y="166941"/>
                </a:lnTo>
                <a:lnTo>
                  <a:pt x="1867801" y="169138"/>
                </a:lnTo>
                <a:lnTo>
                  <a:pt x="1850072" y="170002"/>
                </a:lnTo>
                <a:lnTo>
                  <a:pt x="1600161" y="168846"/>
                </a:lnTo>
                <a:lnTo>
                  <a:pt x="1600161" y="190436"/>
                </a:lnTo>
                <a:lnTo>
                  <a:pt x="1609686" y="197408"/>
                </a:lnTo>
                <a:lnTo>
                  <a:pt x="1626819" y="201218"/>
                </a:lnTo>
                <a:lnTo>
                  <a:pt x="1670100" y="211836"/>
                </a:lnTo>
                <a:lnTo>
                  <a:pt x="1704098" y="217093"/>
                </a:lnTo>
                <a:lnTo>
                  <a:pt x="1746427" y="218541"/>
                </a:lnTo>
                <a:lnTo>
                  <a:pt x="1840433" y="217309"/>
                </a:lnTo>
                <a:lnTo>
                  <a:pt x="1900313" y="212496"/>
                </a:lnTo>
                <a:lnTo>
                  <a:pt x="1942922" y="200583"/>
                </a:lnTo>
                <a:lnTo>
                  <a:pt x="1946719" y="182816"/>
                </a:lnTo>
                <a:close/>
              </a:path>
              <a:path w="2786380" h="498475">
                <a:moveTo>
                  <a:pt x="2126983" y="59664"/>
                </a:moveTo>
                <a:lnTo>
                  <a:pt x="2114931" y="48247"/>
                </a:lnTo>
                <a:lnTo>
                  <a:pt x="2102866" y="48882"/>
                </a:lnTo>
                <a:lnTo>
                  <a:pt x="2089835" y="49987"/>
                </a:lnTo>
                <a:lnTo>
                  <a:pt x="2079536" y="50622"/>
                </a:lnTo>
                <a:lnTo>
                  <a:pt x="2066632" y="51015"/>
                </a:lnTo>
                <a:lnTo>
                  <a:pt x="2045741" y="51422"/>
                </a:lnTo>
                <a:lnTo>
                  <a:pt x="2025002" y="52603"/>
                </a:lnTo>
                <a:lnTo>
                  <a:pt x="2013127" y="53759"/>
                </a:lnTo>
                <a:lnTo>
                  <a:pt x="2005660" y="55562"/>
                </a:lnTo>
                <a:lnTo>
                  <a:pt x="1998141" y="58712"/>
                </a:lnTo>
                <a:lnTo>
                  <a:pt x="1986076" y="64109"/>
                </a:lnTo>
                <a:lnTo>
                  <a:pt x="1989886" y="76174"/>
                </a:lnTo>
                <a:lnTo>
                  <a:pt x="2029879" y="89827"/>
                </a:lnTo>
                <a:lnTo>
                  <a:pt x="2065655" y="91998"/>
                </a:lnTo>
                <a:lnTo>
                  <a:pt x="2080666" y="90309"/>
                </a:lnTo>
                <a:lnTo>
                  <a:pt x="2102866" y="86334"/>
                </a:lnTo>
                <a:lnTo>
                  <a:pt x="2115566" y="84429"/>
                </a:lnTo>
                <a:lnTo>
                  <a:pt x="2125078" y="77444"/>
                </a:lnTo>
                <a:lnTo>
                  <a:pt x="2125713" y="69824"/>
                </a:lnTo>
                <a:lnTo>
                  <a:pt x="2126983" y="59664"/>
                </a:lnTo>
                <a:close/>
              </a:path>
              <a:path w="2786380" h="498475">
                <a:moveTo>
                  <a:pt x="2136673" y="270522"/>
                </a:moveTo>
                <a:lnTo>
                  <a:pt x="2126310" y="226974"/>
                </a:lnTo>
                <a:lnTo>
                  <a:pt x="2109012" y="210134"/>
                </a:lnTo>
                <a:lnTo>
                  <a:pt x="2109012" y="253111"/>
                </a:lnTo>
                <a:lnTo>
                  <a:pt x="2106676" y="259956"/>
                </a:lnTo>
                <a:lnTo>
                  <a:pt x="2099373" y="269773"/>
                </a:lnTo>
                <a:lnTo>
                  <a:pt x="2091486" y="279234"/>
                </a:lnTo>
                <a:lnTo>
                  <a:pt x="2085060" y="283578"/>
                </a:lnTo>
                <a:lnTo>
                  <a:pt x="2076665" y="283883"/>
                </a:lnTo>
                <a:lnTo>
                  <a:pt x="2062886" y="281203"/>
                </a:lnTo>
                <a:lnTo>
                  <a:pt x="2030514" y="258356"/>
                </a:lnTo>
                <a:lnTo>
                  <a:pt x="2030514" y="247561"/>
                </a:lnTo>
                <a:lnTo>
                  <a:pt x="2059165" y="222034"/>
                </a:lnTo>
                <a:lnTo>
                  <a:pt x="2069871" y="218414"/>
                </a:lnTo>
                <a:lnTo>
                  <a:pt x="2076526" y="218998"/>
                </a:lnTo>
                <a:lnTo>
                  <a:pt x="2083117" y="219964"/>
                </a:lnTo>
                <a:lnTo>
                  <a:pt x="2087600" y="222008"/>
                </a:lnTo>
                <a:lnTo>
                  <a:pt x="2092007" y="226669"/>
                </a:lnTo>
                <a:lnTo>
                  <a:pt x="2098421" y="235496"/>
                </a:lnTo>
                <a:lnTo>
                  <a:pt x="2106295" y="246037"/>
                </a:lnTo>
                <a:lnTo>
                  <a:pt x="2088972" y="193370"/>
                </a:lnTo>
                <a:lnTo>
                  <a:pt x="2058911" y="181940"/>
                </a:lnTo>
                <a:lnTo>
                  <a:pt x="2053894" y="183095"/>
                </a:lnTo>
                <a:lnTo>
                  <a:pt x="2008797" y="211924"/>
                </a:lnTo>
                <a:lnTo>
                  <a:pt x="2000161" y="232435"/>
                </a:lnTo>
                <a:lnTo>
                  <a:pt x="2000275" y="244043"/>
                </a:lnTo>
                <a:lnTo>
                  <a:pt x="2003971" y="284022"/>
                </a:lnTo>
                <a:lnTo>
                  <a:pt x="2040902" y="311670"/>
                </a:lnTo>
                <a:lnTo>
                  <a:pt x="2090039" y="313778"/>
                </a:lnTo>
                <a:lnTo>
                  <a:pt x="2100961" y="312775"/>
                </a:lnTo>
                <a:lnTo>
                  <a:pt x="2108085" y="309651"/>
                </a:lnTo>
                <a:lnTo>
                  <a:pt x="2115566" y="303415"/>
                </a:lnTo>
                <a:lnTo>
                  <a:pt x="2129066" y="290512"/>
                </a:lnTo>
                <a:lnTo>
                  <a:pt x="2133600" y="283883"/>
                </a:lnTo>
                <a:lnTo>
                  <a:pt x="2135517" y="281089"/>
                </a:lnTo>
                <a:lnTo>
                  <a:pt x="2136673" y="270522"/>
                </a:lnTo>
                <a:close/>
              </a:path>
              <a:path w="2786380" h="498475">
                <a:moveTo>
                  <a:pt x="2172055" y="126949"/>
                </a:moveTo>
                <a:lnTo>
                  <a:pt x="2124265" y="113169"/>
                </a:lnTo>
                <a:lnTo>
                  <a:pt x="2029333" y="111696"/>
                </a:lnTo>
                <a:lnTo>
                  <a:pt x="2003767" y="111874"/>
                </a:lnTo>
                <a:lnTo>
                  <a:pt x="1991423" y="113245"/>
                </a:lnTo>
                <a:lnTo>
                  <a:pt x="1976551" y="118706"/>
                </a:lnTo>
                <a:lnTo>
                  <a:pt x="1978456" y="144094"/>
                </a:lnTo>
                <a:lnTo>
                  <a:pt x="1986711" y="146634"/>
                </a:lnTo>
                <a:lnTo>
                  <a:pt x="1994446" y="149948"/>
                </a:lnTo>
                <a:lnTo>
                  <a:pt x="2005749" y="151790"/>
                </a:lnTo>
                <a:lnTo>
                  <a:pt x="2028482" y="152793"/>
                </a:lnTo>
                <a:lnTo>
                  <a:pt x="2112530" y="154279"/>
                </a:lnTo>
                <a:lnTo>
                  <a:pt x="2135403" y="154165"/>
                </a:lnTo>
                <a:lnTo>
                  <a:pt x="2147087" y="152984"/>
                </a:lnTo>
                <a:lnTo>
                  <a:pt x="2155545" y="150444"/>
                </a:lnTo>
                <a:lnTo>
                  <a:pt x="2166975" y="145999"/>
                </a:lnTo>
                <a:lnTo>
                  <a:pt x="2172055" y="126949"/>
                </a:lnTo>
                <a:close/>
              </a:path>
              <a:path w="2786380" h="498475">
                <a:moveTo>
                  <a:pt x="2308047" y="469569"/>
                </a:moveTo>
                <a:lnTo>
                  <a:pt x="2306561" y="444182"/>
                </a:lnTo>
                <a:lnTo>
                  <a:pt x="2300909" y="397357"/>
                </a:lnTo>
                <a:lnTo>
                  <a:pt x="2299652" y="387210"/>
                </a:lnTo>
                <a:lnTo>
                  <a:pt x="2298852" y="380644"/>
                </a:lnTo>
                <a:lnTo>
                  <a:pt x="2274239" y="346583"/>
                </a:lnTo>
                <a:lnTo>
                  <a:pt x="2215845" y="343408"/>
                </a:lnTo>
                <a:lnTo>
                  <a:pt x="2184654" y="344208"/>
                </a:lnTo>
                <a:lnTo>
                  <a:pt x="2144179" y="346532"/>
                </a:lnTo>
                <a:lnTo>
                  <a:pt x="2095449" y="351421"/>
                </a:lnTo>
                <a:lnTo>
                  <a:pt x="2055901" y="364985"/>
                </a:lnTo>
                <a:lnTo>
                  <a:pt x="2060981" y="377050"/>
                </a:lnTo>
                <a:lnTo>
                  <a:pt x="2063140" y="382955"/>
                </a:lnTo>
                <a:lnTo>
                  <a:pt x="2111832" y="391134"/>
                </a:lnTo>
                <a:lnTo>
                  <a:pt x="2134095" y="390817"/>
                </a:lnTo>
                <a:lnTo>
                  <a:pt x="2255202" y="387210"/>
                </a:lnTo>
                <a:lnTo>
                  <a:pt x="2257107" y="436714"/>
                </a:lnTo>
                <a:lnTo>
                  <a:pt x="2259965" y="479564"/>
                </a:lnTo>
                <a:lnTo>
                  <a:pt x="2272982" y="492582"/>
                </a:lnTo>
                <a:lnTo>
                  <a:pt x="2283129" y="498297"/>
                </a:lnTo>
                <a:lnTo>
                  <a:pt x="2290749" y="497662"/>
                </a:lnTo>
                <a:lnTo>
                  <a:pt x="2297099" y="491312"/>
                </a:lnTo>
                <a:lnTo>
                  <a:pt x="2305012" y="482346"/>
                </a:lnTo>
                <a:lnTo>
                  <a:pt x="2308047" y="469569"/>
                </a:lnTo>
                <a:close/>
              </a:path>
              <a:path w="2786380" h="498475">
                <a:moveTo>
                  <a:pt x="2368816" y="206298"/>
                </a:moveTo>
                <a:lnTo>
                  <a:pt x="2357717" y="169557"/>
                </a:lnTo>
                <a:lnTo>
                  <a:pt x="2308517" y="166306"/>
                </a:lnTo>
                <a:lnTo>
                  <a:pt x="2278684" y="166306"/>
                </a:lnTo>
                <a:lnTo>
                  <a:pt x="2275509" y="133934"/>
                </a:lnTo>
                <a:lnTo>
                  <a:pt x="2273909" y="114300"/>
                </a:lnTo>
                <a:lnTo>
                  <a:pt x="2272182" y="102997"/>
                </a:lnTo>
                <a:lnTo>
                  <a:pt x="2269286" y="95770"/>
                </a:lnTo>
                <a:lnTo>
                  <a:pt x="2264092" y="88239"/>
                </a:lnTo>
                <a:lnTo>
                  <a:pt x="2257742" y="78079"/>
                </a:lnTo>
                <a:lnTo>
                  <a:pt x="2241245" y="72999"/>
                </a:lnTo>
                <a:lnTo>
                  <a:pt x="2238070" y="78079"/>
                </a:lnTo>
                <a:lnTo>
                  <a:pt x="2236330" y="83261"/>
                </a:lnTo>
                <a:lnTo>
                  <a:pt x="2236038" y="95732"/>
                </a:lnTo>
                <a:lnTo>
                  <a:pt x="2237486" y="125298"/>
                </a:lnTo>
                <a:lnTo>
                  <a:pt x="2240927" y="181546"/>
                </a:lnTo>
                <a:lnTo>
                  <a:pt x="2244471" y="237845"/>
                </a:lnTo>
                <a:lnTo>
                  <a:pt x="2248458" y="281165"/>
                </a:lnTo>
                <a:lnTo>
                  <a:pt x="2262187" y="300240"/>
                </a:lnTo>
                <a:lnTo>
                  <a:pt x="2290749" y="297065"/>
                </a:lnTo>
                <a:lnTo>
                  <a:pt x="2288209" y="213918"/>
                </a:lnTo>
                <a:lnTo>
                  <a:pt x="2323122" y="214553"/>
                </a:lnTo>
                <a:lnTo>
                  <a:pt x="2339771" y="215214"/>
                </a:lnTo>
                <a:lnTo>
                  <a:pt x="2349182" y="215061"/>
                </a:lnTo>
                <a:lnTo>
                  <a:pt x="2354300" y="213918"/>
                </a:lnTo>
                <a:lnTo>
                  <a:pt x="2354846" y="213791"/>
                </a:lnTo>
                <a:lnTo>
                  <a:pt x="2360257" y="211061"/>
                </a:lnTo>
                <a:lnTo>
                  <a:pt x="2368816" y="206298"/>
                </a:lnTo>
                <a:close/>
              </a:path>
              <a:path w="2786380" h="498475">
                <a:moveTo>
                  <a:pt x="2696476" y="223443"/>
                </a:moveTo>
                <a:lnTo>
                  <a:pt x="2692539" y="180911"/>
                </a:lnTo>
                <a:lnTo>
                  <a:pt x="2686418" y="125234"/>
                </a:lnTo>
                <a:lnTo>
                  <a:pt x="2675839" y="79590"/>
                </a:lnTo>
                <a:lnTo>
                  <a:pt x="2637688" y="60071"/>
                </a:lnTo>
                <a:lnTo>
                  <a:pt x="2591587" y="59042"/>
                </a:lnTo>
                <a:lnTo>
                  <a:pt x="2502585" y="59270"/>
                </a:lnTo>
                <a:lnTo>
                  <a:pt x="2491816" y="59842"/>
                </a:lnTo>
                <a:lnTo>
                  <a:pt x="2486876" y="60934"/>
                </a:lnTo>
                <a:lnTo>
                  <a:pt x="2483078" y="62839"/>
                </a:lnTo>
                <a:lnTo>
                  <a:pt x="2466568" y="66649"/>
                </a:lnTo>
                <a:lnTo>
                  <a:pt x="2457678" y="67919"/>
                </a:lnTo>
                <a:lnTo>
                  <a:pt x="2451976" y="74904"/>
                </a:lnTo>
                <a:lnTo>
                  <a:pt x="2453868" y="81889"/>
                </a:lnTo>
                <a:lnTo>
                  <a:pt x="2454503" y="89509"/>
                </a:lnTo>
                <a:lnTo>
                  <a:pt x="2465298" y="94576"/>
                </a:lnTo>
                <a:lnTo>
                  <a:pt x="2484336" y="97751"/>
                </a:lnTo>
                <a:lnTo>
                  <a:pt x="2504389" y="99555"/>
                </a:lnTo>
                <a:lnTo>
                  <a:pt x="2520924" y="100215"/>
                </a:lnTo>
                <a:lnTo>
                  <a:pt x="2542806" y="99809"/>
                </a:lnTo>
                <a:lnTo>
                  <a:pt x="2578912" y="98386"/>
                </a:lnTo>
                <a:lnTo>
                  <a:pt x="2644292" y="94576"/>
                </a:lnTo>
                <a:lnTo>
                  <a:pt x="2646197" y="162496"/>
                </a:lnTo>
                <a:lnTo>
                  <a:pt x="2648102" y="207251"/>
                </a:lnTo>
                <a:lnTo>
                  <a:pt x="2668409" y="247561"/>
                </a:lnTo>
                <a:lnTo>
                  <a:pt x="2689326" y="252234"/>
                </a:lnTo>
                <a:lnTo>
                  <a:pt x="2696019" y="245732"/>
                </a:lnTo>
                <a:lnTo>
                  <a:pt x="2696426" y="229146"/>
                </a:lnTo>
                <a:lnTo>
                  <a:pt x="2696476" y="223443"/>
                </a:lnTo>
                <a:close/>
              </a:path>
              <a:path w="2786380" h="498475">
                <a:moveTo>
                  <a:pt x="2785834" y="384670"/>
                </a:moveTo>
                <a:lnTo>
                  <a:pt x="2777210" y="348488"/>
                </a:lnTo>
                <a:lnTo>
                  <a:pt x="2768879" y="340868"/>
                </a:lnTo>
                <a:lnTo>
                  <a:pt x="2766796" y="338963"/>
                </a:lnTo>
                <a:lnTo>
                  <a:pt x="2754414" y="338010"/>
                </a:lnTo>
                <a:lnTo>
                  <a:pt x="2746591" y="337489"/>
                </a:lnTo>
                <a:lnTo>
                  <a:pt x="2738196" y="337413"/>
                </a:lnTo>
                <a:lnTo>
                  <a:pt x="2724023" y="337883"/>
                </a:lnTo>
                <a:lnTo>
                  <a:pt x="2683014" y="339598"/>
                </a:lnTo>
                <a:lnTo>
                  <a:pt x="2667139" y="340868"/>
                </a:lnTo>
                <a:lnTo>
                  <a:pt x="2648102" y="340233"/>
                </a:lnTo>
                <a:lnTo>
                  <a:pt x="2625166" y="311670"/>
                </a:lnTo>
                <a:lnTo>
                  <a:pt x="2624683" y="305003"/>
                </a:lnTo>
                <a:lnTo>
                  <a:pt x="2613190" y="251371"/>
                </a:lnTo>
                <a:lnTo>
                  <a:pt x="2592247" y="219633"/>
                </a:lnTo>
                <a:lnTo>
                  <a:pt x="2585262" y="225348"/>
                </a:lnTo>
                <a:lnTo>
                  <a:pt x="2583992" y="229146"/>
                </a:lnTo>
                <a:lnTo>
                  <a:pt x="2582316" y="234861"/>
                </a:lnTo>
                <a:lnTo>
                  <a:pt x="2582202" y="235496"/>
                </a:lnTo>
                <a:lnTo>
                  <a:pt x="2581694" y="241846"/>
                </a:lnTo>
                <a:lnTo>
                  <a:pt x="2582481" y="253250"/>
                </a:lnTo>
                <a:lnTo>
                  <a:pt x="2584627" y="273583"/>
                </a:lnTo>
                <a:lnTo>
                  <a:pt x="2587193" y="292989"/>
                </a:lnTo>
                <a:lnTo>
                  <a:pt x="2588514" y="305003"/>
                </a:lnTo>
                <a:lnTo>
                  <a:pt x="2588920" y="312940"/>
                </a:lnTo>
                <a:lnTo>
                  <a:pt x="2589034" y="321195"/>
                </a:lnTo>
                <a:lnTo>
                  <a:pt x="2589072" y="339598"/>
                </a:lnTo>
                <a:lnTo>
                  <a:pt x="2583357" y="345948"/>
                </a:lnTo>
                <a:lnTo>
                  <a:pt x="2569400" y="347218"/>
                </a:lnTo>
                <a:lnTo>
                  <a:pt x="2550350" y="348488"/>
                </a:lnTo>
                <a:lnTo>
                  <a:pt x="2545194" y="299897"/>
                </a:lnTo>
                <a:lnTo>
                  <a:pt x="2543175" y="287667"/>
                </a:lnTo>
                <a:lnTo>
                  <a:pt x="2528354" y="246341"/>
                </a:lnTo>
                <a:lnTo>
                  <a:pt x="2516073" y="235496"/>
                </a:lnTo>
                <a:lnTo>
                  <a:pt x="2505926" y="235496"/>
                </a:lnTo>
                <a:lnTo>
                  <a:pt x="2503386" y="249783"/>
                </a:lnTo>
                <a:lnTo>
                  <a:pt x="2502001" y="258610"/>
                </a:lnTo>
                <a:lnTo>
                  <a:pt x="2501798" y="266877"/>
                </a:lnTo>
                <a:lnTo>
                  <a:pt x="2503030" y="279374"/>
                </a:lnTo>
                <a:lnTo>
                  <a:pt x="2505926" y="300875"/>
                </a:lnTo>
                <a:lnTo>
                  <a:pt x="2507196" y="311670"/>
                </a:lnTo>
                <a:lnTo>
                  <a:pt x="2511006" y="345948"/>
                </a:lnTo>
                <a:lnTo>
                  <a:pt x="2510231" y="346735"/>
                </a:lnTo>
                <a:lnTo>
                  <a:pt x="2504808" y="347535"/>
                </a:lnTo>
                <a:lnTo>
                  <a:pt x="2446604" y="352171"/>
                </a:lnTo>
                <a:lnTo>
                  <a:pt x="2437612" y="353009"/>
                </a:lnTo>
                <a:lnTo>
                  <a:pt x="2430881" y="353974"/>
                </a:lnTo>
                <a:lnTo>
                  <a:pt x="2409444" y="358013"/>
                </a:lnTo>
                <a:lnTo>
                  <a:pt x="2398649" y="365620"/>
                </a:lnTo>
                <a:lnTo>
                  <a:pt x="2398649" y="376415"/>
                </a:lnTo>
                <a:lnTo>
                  <a:pt x="2441295" y="389343"/>
                </a:lnTo>
                <a:lnTo>
                  <a:pt x="2516073" y="391566"/>
                </a:lnTo>
                <a:lnTo>
                  <a:pt x="2598597" y="391655"/>
                </a:lnTo>
                <a:lnTo>
                  <a:pt x="2748470" y="390220"/>
                </a:lnTo>
                <a:lnTo>
                  <a:pt x="2769527" y="389331"/>
                </a:lnTo>
                <a:lnTo>
                  <a:pt x="2776956" y="387845"/>
                </a:lnTo>
                <a:lnTo>
                  <a:pt x="2785834" y="384670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42195" y="645801"/>
            <a:ext cx="1266825" cy="445134"/>
          </a:xfrm>
          <a:custGeom>
            <a:avLst/>
            <a:gdLst/>
            <a:ahLst/>
            <a:cxnLst/>
            <a:rect l="l" t="t" r="r" b="b"/>
            <a:pathLst>
              <a:path w="1266825" h="445134">
                <a:moveTo>
                  <a:pt x="186880" y="68554"/>
                </a:moveTo>
                <a:lnTo>
                  <a:pt x="131826" y="53314"/>
                </a:lnTo>
                <a:lnTo>
                  <a:pt x="60007" y="49631"/>
                </a:lnTo>
                <a:lnTo>
                  <a:pt x="41490" y="49034"/>
                </a:lnTo>
                <a:lnTo>
                  <a:pt x="34340" y="49631"/>
                </a:lnTo>
                <a:lnTo>
                  <a:pt x="32639" y="51409"/>
                </a:lnTo>
                <a:lnTo>
                  <a:pt x="30099" y="55854"/>
                </a:lnTo>
                <a:lnTo>
                  <a:pt x="34544" y="67284"/>
                </a:lnTo>
                <a:lnTo>
                  <a:pt x="68503" y="85051"/>
                </a:lnTo>
                <a:lnTo>
                  <a:pt x="116840" y="92202"/>
                </a:lnTo>
                <a:lnTo>
                  <a:pt x="186880" y="93306"/>
                </a:lnTo>
                <a:lnTo>
                  <a:pt x="186880" y="68554"/>
                </a:lnTo>
                <a:close/>
              </a:path>
              <a:path w="1266825" h="445134">
                <a:moveTo>
                  <a:pt x="226872" y="151066"/>
                </a:moveTo>
                <a:lnTo>
                  <a:pt x="224942" y="140792"/>
                </a:lnTo>
                <a:lnTo>
                  <a:pt x="211480" y="135521"/>
                </a:lnTo>
                <a:lnTo>
                  <a:pt x="174917" y="133578"/>
                </a:lnTo>
                <a:lnTo>
                  <a:pt x="103733" y="133299"/>
                </a:lnTo>
                <a:lnTo>
                  <a:pt x="52552" y="133502"/>
                </a:lnTo>
                <a:lnTo>
                  <a:pt x="40982" y="133972"/>
                </a:lnTo>
                <a:lnTo>
                  <a:pt x="11061" y="136474"/>
                </a:lnTo>
                <a:lnTo>
                  <a:pt x="6616" y="142189"/>
                </a:lnTo>
                <a:lnTo>
                  <a:pt x="1625" y="148183"/>
                </a:lnTo>
                <a:lnTo>
                  <a:pt x="56489" y="175298"/>
                </a:lnTo>
                <a:lnTo>
                  <a:pt x="65328" y="177101"/>
                </a:lnTo>
                <a:lnTo>
                  <a:pt x="69900" y="178904"/>
                </a:lnTo>
                <a:lnTo>
                  <a:pt x="73266" y="181546"/>
                </a:lnTo>
                <a:lnTo>
                  <a:pt x="75311" y="184861"/>
                </a:lnTo>
                <a:lnTo>
                  <a:pt x="75323" y="193840"/>
                </a:lnTo>
                <a:lnTo>
                  <a:pt x="72732" y="215544"/>
                </a:lnTo>
                <a:lnTo>
                  <a:pt x="67005" y="256438"/>
                </a:lnTo>
                <a:lnTo>
                  <a:pt x="60706" y="298234"/>
                </a:lnTo>
                <a:lnTo>
                  <a:pt x="57734" y="319633"/>
                </a:lnTo>
                <a:lnTo>
                  <a:pt x="57099" y="328663"/>
                </a:lnTo>
                <a:lnTo>
                  <a:pt x="58039" y="331978"/>
                </a:lnTo>
                <a:lnTo>
                  <a:pt x="61836" y="336423"/>
                </a:lnTo>
                <a:lnTo>
                  <a:pt x="79844" y="340956"/>
                </a:lnTo>
                <a:lnTo>
                  <a:pt x="84810" y="340626"/>
                </a:lnTo>
                <a:lnTo>
                  <a:pt x="103593" y="305612"/>
                </a:lnTo>
                <a:lnTo>
                  <a:pt x="103809" y="273850"/>
                </a:lnTo>
                <a:lnTo>
                  <a:pt x="104216" y="265722"/>
                </a:lnTo>
                <a:lnTo>
                  <a:pt x="105346" y="262597"/>
                </a:lnTo>
                <a:lnTo>
                  <a:pt x="107543" y="262153"/>
                </a:lnTo>
                <a:lnTo>
                  <a:pt x="110312" y="262699"/>
                </a:lnTo>
                <a:lnTo>
                  <a:pt x="115392" y="266522"/>
                </a:lnTo>
                <a:lnTo>
                  <a:pt x="126555" y="276885"/>
                </a:lnTo>
                <a:lnTo>
                  <a:pt x="147535" y="297065"/>
                </a:lnTo>
                <a:lnTo>
                  <a:pt x="163830" y="313283"/>
                </a:lnTo>
                <a:lnTo>
                  <a:pt x="173240" y="322059"/>
                </a:lnTo>
                <a:lnTo>
                  <a:pt x="179311" y="326440"/>
                </a:lnTo>
                <a:lnTo>
                  <a:pt x="185610" y="329438"/>
                </a:lnTo>
                <a:lnTo>
                  <a:pt x="191668" y="331876"/>
                </a:lnTo>
                <a:lnTo>
                  <a:pt x="196011" y="332219"/>
                </a:lnTo>
                <a:lnTo>
                  <a:pt x="200698" y="330060"/>
                </a:lnTo>
                <a:lnTo>
                  <a:pt x="207835" y="324993"/>
                </a:lnTo>
                <a:lnTo>
                  <a:pt x="214668" y="319633"/>
                </a:lnTo>
                <a:lnTo>
                  <a:pt x="217271" y="315442"/>
                </a:lnTo>
                <a:lnTo>
                  <a:pt x="215950" y="310222"/>
                </a:lnTo>
                <a:lnTo>
                  <a:pt x="185648" y="273850"/>
                </a:lnTo>
                <a:lnTo>
                  <a:pt x="171792" y="262153"/>
                </a:lnTo>
                <a:lnTo>
                  <a:pt x="166306" y="257517"/>
                </a:lnTo>
                <a:lnTo>
                  <a:pt x="135788" y="231330"/>
                </a:lnTo>
                <a:lnTo>
                  <a:pt x="110083" y="196773"/>
                </a:lnTo>
                <a:lnTo>
                  <a:pt x="108813" y="182181"/>
                </a:lnTo>
                <a:lnTo>
                  <a:pt x="142455" y="182181"/>
                </a:lnTo>
                <a:lnTo>
                  <a:pt x="190906" y="181330"/>
                </a:lnTo>
                <a:lnTo>
                  <a:pt x="215849" y="177812"/>
                </a:lnTo>
                <a:lnTo>
                  <a:pt x="225196" y="168694"/>
                </a:lnTo>
                <a:lnTo>
                  <a:pt x="226872" y="151066"/>
                </a:lnTo>
                <a:close/>
              </a:path>
              <a:path w="1266825" h="445134">
                <a:moveTo>
                  <a:pt x="347230" y="309130"/>
                </a:moveTo>
                <a:lnTo>
                  <a:pt x="346748" y="300659"/>
                </a:lnTo>
                <a:lnTo>
                  <a:pt x="344297" y="287540"/>
                </a:lnTo>
                <a:lnTo>
                  <a:pt x="341642" y="274662"/>
                </a:lnTo>
                <a:lnTo>
                  <a:pt x="339775" y="263029"/>
                </a:lnTo>
                <a:lnTo>
                  <a:pt x="338480" y="251993"/>
                </a:lnTo>
                <a:lnTo>
                  <a:pt x="337781" y="246037"/>
                </a:lnTo>
                <a:lnTo>
                  <a:pt x="334810" y="217411"/>
                </a:lnTo>
                <a:lnTo>
                  <a:pt x="333692" y="205028"/>
                </a:lnTo>
                <a:lnTo>
                  <a:pt x="332867" y="196773"/>
                </a:lnTo>
                <a:lnTo>
                  <a:pt x="325577" y="156146"/>
                </a:lnTo>
                <a:lnTo>
                  <a:pt x="310654" y="128854"/>
                </a:lnTo>
                <a:lnTo>
                  <a:pt x="301764" y="130759"/>
                </a:lnTo>
                <a:lnTo>
                  <a:pt x="295427" y="133299"/>
                </a:lnTo>
                <a:lnTo>
                  <a:pt x="292887" y="135204"/>
                </a:lnTo>
                <a:lnTo>
                  <a:pt x="289712" y="140284"/>
                </a:lnTo>
                <a:lnTo>
                  <a:pt x="287807" y="149174"/>
                </a:lnTo>
                <a:lnTo>
                  <a:pt x="287921" y="175298"/>
                </a:lnTo>
                <a:lnTo>
                  <a:pt x="289712" y="207568"/>
                </a:lnTo>
                <a:lnTo>
                  <a:pt x="240919" y="213296"/>
                </a:lnTo>
                <a:lnTo>
                  <a:pt x="191427" y="228244"/>
                </a:lnTo>
                <a:lnTo>
                  <a:pt x="183235" y="234149"/>
                </a:lnTo>
                <a:lnTo>
                  <a:pt x="185750" y="240880"/>
                </a:lnTo>
                <a:lnTo>
                  <a:pt x="252818" y="259003"/>
                </a:lnTo>
                <a:lnTo>
                  <a:pt x="263486" y="258826"/>
                </a:lnTo>
                <a:lnTo>
                  <a:pt x="271005" y="257454"/>
                </a:lnTo>
                <a:lnTo>
                  <a:pt x="279552" y="254533"/>
                </a:lnTo>
                <a:lnTo>
                  <a:pt x="287807" y="251993"/>
                </a:lnTo>
                <a:lnTo>
                  <a:pt x="291668" y="298234"/>
                </a:lnTo>
                <a:lnTo>
                  <a:pt x="292252" y="311035"/>
                </a:lnTo>
                <a:lnTo>
                  <a:pt x="317563" y="344043"/>
                </a:lnTo>
                <a:lnTo>
                  <a:pt x="326364" y="347535"/>
                </a:lnTo>
                <a:lnTo>
                  <a:pt x="333032" y="341972"/>
                </a:lnTo>
                <a:lnTo>
                  <a:pt x="341122" y="326898"/>
                </a:lnTo>
                <a:lnTo>
                  <a:pt x="345452" y="316649"/>
                </a:lnTo>
                <a:lnTo>
                  <a:pt x="347230" y="309130"/>
                </a:lnTo>
                <a:close/>
              </a:path>
              <a:path w="1266825" h="445134">
                <a:moveTo>
                  <a:pt x="457352" y="312699"/>
                </a:moveTo>
                <a:lnTo>
                  <a:pt x="450862" y="264464"/>
                </a:lnTo>
                <a:lnTo>
                  <a:pt x="436333" y="173926"/>
                </a:lnTo>
                <a:lnTo>
                  <a:pt x="427761" y="124536"/>
                </a:lnTo>
                <a:lnTo>
                  <a:pt x="414756" y="85051"/>
                </a:lnTo>
                <a:lnTo>
                  <a:pt x="393801" y="85051"/>
                </a:lnTo>
                <a:lnTo>
                  <a:pt x="391896" y="89496"/>
                </a:lnTo>
                <a:lnTo>
                  <a:pt x="390537" y="93954"/>
                </a:lnTo>
                <a:lnTo>
                  <a:pt x="390474" y="108458"/>
                </a:lnTo>
                <a:lnTo>
                  <a:pt x="392074" y="144754"/>
                </a:lnTo>
                <a:lnTo>
                  <a:pt x="395706" y="214553"/>
                </a:lnTo>
                <a:lnTo>
                  <a:pt x="398310" y="261861"/>
                </a:lnTo>
                <a:lnTo>
                  <a:pt x="401015" y="303771"/>
                </a:lnTo>
                <a:lnTo>
                  <a:pt x="407504" y="342468"/>
                </a:lnTo>
                <a:lnTo>
                  <a:pt x="411581" y="347218"/>
                </a:lnTo>
                <a:lnTo>
                  <a:pt x="421093" y="358635"/>
                </a:lnTo>
                <a:lnTo>
                  <a:pt x="446493" y="358635"/>
                </a:lnTo>
                <a:lnTo>
                  <a:pt x="452196" y="347218"/>
                </a:lnTo>
                <a:lnTo>
                  <a:pt x="457314" y="334860"/>
                </a:lnTo>
                <a:lnTo>
                  <a:pt x="457352" y="312699"/>
                </a:lnTo>
                <a:close/>
              </a:path>
              <a:path w="1266825" h="445134">
                <a:moveTo>
                  <a:pt x="631825" y="10160"/>
                </a:moveTo>
                <a:lnTo>
                  <a:pt x="619137" y="0"/>
                </a:lnTo>
                <a:lnTo>
                  <a:pt x="604532" y="635"/>
                </a:lnTo>
                <a:lnTo>
                  <a:pt x="600722" y="698"/>
                </a:lnTo>
                <a:lnTo>
                  <a:pt x="524129" y="5575"/>
                </a:lnTo>
                <a:lnTo>
                  <a:pt x="494728" y="10795"/>
                </a:lnTo>
                <a:lnTo>
                  <a:pt x="494728" y="17767"/>
                </a:lnTo>
                <a:lnTo>
                  <a:pt x="496062" y="32372"/>
                </a:lnTo>
                <a:lnTo>
                  <a:pt x="505434" y="39357"/>
                </a:lnTo>
                <a:lnTo>
                  <a:pt x="530872" y="40627"/>
                </a:lnTo>
                <a:lnTo>
                  <a:pt x="580415" y="38087"/>
                </a:lnTo>
                <a:lnTo>
                  <a:pt x="621995" y="33007"/>
                </a:lnTo>
                <a:lnTo>
                  <a:pt x="629920" y="21577"/>
                </a:lnTo>
                <a:lnTo>
                  <a:pt x="631825" y="10160"/>
                </a:lnTo>
                <a:close/>
              </a:path>
              <a:path w="1266825" h="445134">
                <a:moveTo>
                  <a:pt x="678802" y="69824"/>
                </a:moveTo>
                <a:lnTo>
                  <a:pt x="672452" y="62839"/>
                </a:lnTo>
                <a:lnTo>
                  <a:pt x="667372" y="56489"/>
                </a:lnTo>
                <a:lnTo>
                  <a:pt x="638810" y="47599"/>
                </a:lnTo>
                <a:lnTo>
                  <a:pt x="571525" y="52679"/>
                </a:lnTo>
                <a:lnTo>
                  <a:pt x="542493" y="53352"/>
                </a:lnTo>
                <a:lnTo>
                  <a:pt x="534758" y="53708"/>
                </a:lnTo>
                <a:lnTo>
                  <a:pt x="511225" y="55219"/>
                </a:lnTo>
                <a:lnTo>
                  <a:pt x="490283" y="59029"/>
                </a:lnTo>
                <a:lnTo>
                  <a:pt x="486473" y="65379"/>
                </a:lnTo>
                <a:lnTo>
                  <a:pt x="486473" y="78714"/>
                </a:lnTo>
                <a:lnTo>
                  <a:pt x="523328" y="93078"/>
                </a:lnTo>
                <a:lnTo>
                  <a:pt x="621906" y="96139"/>
                </a:lnTo>
                <a:lnTo>
                  <a:pt x="640397" y="95770"/>
                </a:lnTo>
                <a:lnTo>
                  <a:pt x="650798" y="94335"/>
                </a:lnTo>
                <a:lnTo>
                  <a:pt x="659752" y="91401"/>
                </a:lnTo>
                <a:lnTo>
                  <a:pt x="671817" y="86321"/>
                </a:lnTo>
                <a:lnTo>
                  <a:pt x="678802" y="69824"/>
                </a:lnTo>
                <a:close/>
              </a:path>
              <a:path w="1266825" h="445134">
                <a:moveTo>
                  <a:pt x="780592" y="400024"/>
                </a:moveTo>
                <a:lnTo>
                  <a:pt x="775754" y="352132"/>
                </a:lnTo>
                <a:lnTo>
                  <a:pt x="762406" y="309143"/>
                </a:lnTo>
                <a:lnTo>
                  <a:pt x="738466" y="286651"/>
                </a:lnTo>
                <a:lnTo>
                  <a:pt x="738466" y="383400"/>
                </a:lnTo>
                <a:lnTo>
                  <a:pt x="732751" y="390372"/>
                </a:lnTo>
                <a:lnTo>
                  <a:pt x="694740" y="396049"/>
                </a:lnTo>
                <a:lnTo>
                  <a:pt x="681977" y="396087"/>
                </a:lnTo>
                <a:lnTo>
                  <a:pt x="666102" y="396087"/>
                </a:lnTo>
                <a:lnTo>
                  <a:pt x="657860" y="391007"/>
                </a:lnTo>
                <a:lnTo>
                  <a:pt x="655955" y="380860"/>
                </a:lnTo>
                <a:lnTo>
                  <a:pt x="652322" y="361848"/>
                </a:lnTo>
                <a:lnTo>
                  <a:pt x="650824" y="351028"/>
                </a:lnTo>
                <a:lnTo>
                  <a:pt x="650773" y="341185"/>
                </a:lnTo>
                <a:lnTo>
                  <a:pt x="652145" y="330073"/>
                </a:lnTo>
                <a:lnTo>
                  <a:pt x="653478" y="328244"/>
                </a:lnTo>
                <a:lnTo>
                  <a:pt x="658088" y="327304"/>
                </a:lnTo>
                <a:lnTo>
                  <a:pt x="669721" y="326948"/>
                </a:lnTo>
                <a:lnTo>
                  <a:pt x="692124" y="326898"/>
                </a:lnTo>
                <a:lnTo>
                  <a:pt x="708380" y="326923"/>
                </a:lnTo>
                <a:lnTo>
                  <a:pt x="738149" y="352767"/>
                </a:lnTo>
                <a:lnTo>
                  <a:pt x="738466" y="383400"/>
                </a:lnTo>
                <a:lnTo>
                  <a:pt x="738466" y="286651"/>
                </a:lnTo>
                <a:lnTo>
                  <a:pt x="729500" y="284924"/>
                </a:lnTo>
                <a:lnTo>
                  <a:pt x="708050" y="285394"/>
                </a:lnTo>
                <a:lnTo>
                  <a:pt x="669277" y="288175"/>
                </a:lnTo>
                <a:lnTo>
                  <a:pt x="666102" y="288810"/>
                </a:lnTo>
                <a:lnTo>
                  <a:pt x="662292" y="288810"/>
                </a:lnTo>
                <a:lnTo>
                  <a:pt x="645795" y="290715"/>
                </a:lnTo>
                <a:lnTo>
                  <a:pt x="632460" y="291985"/>
                </a:lnTo>
                <a:lnTo>
                  <a:pt x="615962" y="297700"/>
                </a:lnTo>
                <a:lnTo>
                  <a:pt x="612787" y="302145"/>
                </a:lnTo>
                <a:lnTo>
                  <a:pt x="609612" y="319925"/>
                </a:lnTo>
                <a:lnTo>
                  <a:pt x="610247" y="333883"/>
                </a:lnTo>
                <a:lnTo>
                  <a:pt x="611517" y="351028"/>
                </a:lnTo>
                <a:lnTo>
                  <a:pt x="612152" y="355460"/>
                </a:lnTo>
                <a:lnTo>
                  <a:pt x="612241" y="359575"/>
                </a:lnTo>
                <a:lnTo>
                  <a:pt x="615569" y="408470"/>
                </a:lnTo>
                <a:lnTo>
                  <a:pt x="644525" y="441794"/>
                </a:lnTo>
                <a:lnTo>
                  <a:pt x="683971" y="445008"/>
                </a:lnTo>
                <a:lnTo>
                  <a:pt x="711809" y="444334"/>
                </a:lnTo>
                <a:lnTo>
                  <a:pt x="754646" y="439889"/>
                </a:lnTo>
                <a:lnTo>
                  <a:pt x="779716" y="411010"/>
                </a:lnTo>
                <a:lnTo>
                  <a:pt x="780427" y="405320"/>
                </a:lnTo>
                <a:lnTo>
                  <a:pt x="780592" y="400024"/>
                </a:lnTo>
                <a:close/>
              </a:path>
              <a:path w="1266825" h="445134">
                <a:moveTo>
                  <a:pt x="822756" y="245160"/>
                </a:moveTo>
                <a:lnTo>
                  <a:pt x="820851" y="217970"/>
                </a:lnTo>
                <a:lnTo>
                  <a:pt x="817257" y="175196"/>
                </a:lnTo>
                <a:lnTo>
                  <a:pt x="816571" y="166941"/>
                </a:lnTo>
                <a:lnTo>
                  <a:pt x="811568" y="108851"/>
                </a:lnTo>
                <a:lnTo>
                  <a:pt x="806538" y="65646"/>
                </a:lnTo>
                <a:lnTo>
                  <a:pt x="797496" y="42532"/>
                </a:lnTo>
                <a:lnTo>
                  <a:pt x="774014" y="42532"/>
                </a:lnTo>
                <a:lnTo>
                  <a:pt x="770839" y="141554"/>
                </a:lnTo>
                <a:lnTo>
                  <a:pt x="686511" y="143217"/>
                </a:lnTo>
                <a:lnTo>
                  <a:pt x="647065" y="147904"/>
                </a:lnTo>
                <a:lnTo>
                  <a:pt x="631190" y="166941"/>
                </a:lnTo>
                <a:lnTo>
                  <a:pt x="626313" y="162496"/>
                </a:lnTo>
                <a:lnTo>
                  <a:pt x="610247" y="147904"/>
                </a:lnTo>
                <a:lnTo>
                  <a:pt x="604189" y="142633"/>
                </a:lnTo>
                <a:lnTo>
                  <a:pt x="604189" y="200748"/>
                </a:lnTo>
                <a:lnTo>
                  <a:pt x="603504" y="206692"/>
                </a:lnTo>
                <a:lnTo>
                  <a:pt x="600316" y="211328"/>
                </a:lnTo>
                <a:lnTo>
                  <a:pt x="593750" y="217093"/>
                </a:lnTo>
                <a:lnTo>
                  <a:pt x="586917" y="222516"/>
                </a:lnTo>
                <a:lnTo>
                  <a:pt x="582002" y="224790"/>
                </a:lnTo>
                <a:lnTo>
                  <a:pt x="576605" y="224320"/>
                </a:lnTo>
                <a:lnTo>
                  <a:pt x="550138" y="191058"/>
                </a:lnTo>
                <a:lnTo>
                  <a:pt x="550151" y="189788"/>
                </a:lnTo>
                <a:lnTo>
                  <a:pt x="582955" y="162496"/>
                </a:lnTo>
                <a:lnTo>
                  <a:pt x="590575" y="167576"/>
                </a:lnTo>
                <a:lnTo>
                  <a:pt x="597192" y="171869"/>
                </a:lnTo>
                <a:lnTo>
                  <a:pt x="600722" y="175742"/>
                </a:lnTo>
                <a:lnTo>
                  <a:pt x="602361" y="181406"/>
                </a:lnTo>
                <a:lnTo>
                  <a:pt x="604189" y="200748"/>
                </a:lnTo>
                <a:lnTo>
                  <a:pt x="604189" y="142633"/>
                </a:lnTo>
                <a:lnTo>
                  <a:pt x="597179" y="136525"/>
                </a:lnTo>
                <a:lnTo>
                  <a:pt x="588987" y="130683"/>
                </a:lnTo>
                <a:lnTo>
                  <a:pt x="582218" y="128524"/>
                </a:lnTo>
                <a:lnTo>
                  <a:pt x="573430" y="128219"/>
                </a:lnTo>
                <a:lnTo>
                  <a:pt x="564794" y="128358"/>
                </a:lnTo>
                <a:lnTo>
                  <a:pt x="530428" y="152819"/>
                </a:lnTo>
                <a:lnTo>
                  <a:pt x="517588" y="199631"/>
                </a:lnTo>
                <a:lnTo>
                  <a:pt x="517436" y="206692"/>
                </a:lnTo>
                <a:lnTo>
                  <a:pt x="517512" y="214503"/>
                </a:lnTo>
                <a:lnTo>
                  <a:pt x="548678" y="250101"/>
                </a:lnTo>
                <a:lnTo>
                  <a:pt x="584784" y="261010"/>
                </a:lnTo>
                <a:lnTo>
                  <a:pt x="596785" y="256921"/>
                </a:lnTo>
                <a:lnTo>
                  <a:pt x="628091" y="234200"/>
                </a:lnTo>
                <a:lnTo>
                  <a:pt x="636079" y="211328"/>
                </a:lnTo>
                <a:lnTo>
                  <a:pt x="632510" y="190080"/>
                </a:lnTo>
                <a:lnTo>
                  <a:pt x="630555" y="179641"/>
                </a:lnTo>
                <a:lnTo>
                  <a:pt x="633095" y="176466"/>
                </a:lnTo>
                <a:lnTo>
                  <a:pt x="640715" y="178371"/>
                </a:lnTo>
                <a:lnTo>
                  <a:pt x="648284" y="180936"/>
                </a:lnTo>
                <a:lnTo>
                  <a:pt x="656031" y="182295"/>
                </a:lnTo>
                <a:lnTo>
                  <a:pt x="668655" y="182880"/>
                </a:lnTo>
                <a:lnTo>
                  <a:pt x="713181" y="183248"/>
                </a:lnTo>
                <a:lnTo>
                  <a:pt x="726567" y="182930"/>
                </a:lnTo>
                <a:lnTo>
                  <a:pt x="736384" y="181838"/>
                </a:lnTo>
                <a:lnTo>
                  <a:pt x="764311" y="176466"/>
                </a:lnTo>
                <a:lnTo>
                  <a:pt x="770839" y="175196"/>
                </a:lnTo>
                <a:lnTo>
                  <a:pt x="770978" y="239776"/>
                </a:lnTo>
                <a:lnTo>
                  <a:pt x="771944" y="252793"/>
                </a:lnTo>
                <a:lnTo>
                  <a:pt x="774585" y="259384"/>
                </a:lnTo>
                <a:lnTo>
                  <a:pt x="779716" y="264058"/>
                </a:lnTo>
                <a:lnTo>
                  <a:pt x="787336" y="272313"/>
                </a:lnTo>
                <a:lnTo>
                  <a:pt x="817803" y="272313"/>
                </a:lnTo>
                <a:lnTo>
                  <a:pt x="820978" y="264058"/>
                </a:lnTo>
                <a:lnTo>
                  <a:pt x="822693" y="257835"/>
                </a:lnTo>
                <a:lnTo>
                  <a:pt x="822756" y="245160"/>
                </a:lnTo>
                <a:close/>
              </a:path>
              <a:path w="1266825" h="445134">
                <a:moveTo>
                  <a:pt x="1070432" y="196773"/>
                </a:moveTo>
                <a:lnTo>
                  <a:pt x="1048219" y="165036"/>
                </a:lnTo>
                <a:lnTo>
                  <a:pt x="1039164" y="158648"/>
                </a:lnTo>
                <a:lnTo>
                  <a:pt x="1032979" y="154368"/>
                </a:lnTo>
                <a:lnTo>
                  <a:pt x="1026795" y="150266"/>
                </a:lnTo>
                <a:lnTo>
                  <a:pt x="1017231" y="144094"/>
                </a:lnTo>
                <a:lnTo>
                  <a:pt x="1008761" y="138607"/>
                </a:lnTo>
                <a:lnTo>
                  <a:pt x="1002944" y="134924"/>
                </a:lnTo>
                <a:lnTo>
                  <a:pt x="997800" y="131775"/>
                </a:lnTo>
                <a:lnTo>
                  <a:pt x="979030" y="120599"/>
                </a:lnTo>
                <a:lnTo>
                  <a:pt x="962520" y="111721"/>
                </a:lnTo>
                <a:lnTo>
                  <a:pt x="955548" y="111721"/>
                </a:lnTo>
                <a:lnTo>
                  <a:pt x="955548" y="89496"/>
                </a:lnTo>
                <a:lnTo>
                  <a:pt x="1016660" y="84861"/>
                </a:lnTo>
                <a:lnTo>
                  <a:pt x="1030363" y="83464"/>
                </a:lnTo>
                <a:lnTo>
                  <a:pt x="1040130" y="79705"/>
                </a:lnTo>
                <a:lnTo>
                  <a:pt x="1051382" y="72364"/>
                </a:lnTo>
                <a:lnTo>
                  <a:pt x="1061313" y="64833"/>
                </a:lnTo>
                <a:lnTo>
                  <a:pt x="1064158" y="59740"/>
                </a:lnTo>
                <a:lnTo>
                  <a:pt x="1059510" y="54775"/>
                </a:lnTo>
                <a:lnTo>
                  <a:pt x="1046949" y="47599"/>
                </a:lnTo>
                <a:lnTo>
                  <a:pt x="1038694" y="43954"/>
                </a:lnTo>
                <a:lnTo>
                  <a:pt x="1026160" y="42176"/>
                </a:lnTo>
                <a:lnTo>
                  <a:pt x="1000531" y="41757"/>
                </a:lnTo>
                <a:lnTo>
                  <a:pt x="905522" y="42875"/>
                </a:lnTo>
                <a:lnTo>
                  <a:pt x="861606" y="50139"/>
                </a:lnTo>
                <a:lnTo>
                  <a:pt x="853478" y="67487"/>
                </a:lnTo>
                <a:lnTo>
                  <a:pt x="857084" y="72288"/>
                </a:lnTo>
                <a:lnTo>
                  <a:pt x="868184" y="75996"/>
                </a:lnTo>
                <a:lnTo>
                  <a:pt x="890168" y="80619"/>
                </a:lnTo>
                <a:lnTo>
                  <a:pt x="909243" y="83959"/>
                </a:lnTo>
                <a:lnTo>
                  <a:pt x="919048" y="86004"/>
                </a:lnTo>
                <a:lnTo>
                  <a:pt x="922655" y="87579"/>
                </a:lnTo>
                <a:lnTo>
                  <a:pt x="923175" y="89496"/>
                </a:lnTo>
                <a:lnTo>
                  <a:pt x="922959" y="92875"/>
                </a:lnTo>
                <a:lnTo>
                  <a:pt x="921512" y="99809"/>
                </a:lnTo>
                <a:lnTo>
                  <a:pt x="917549" y="115570"/>
                </a:lnTo>
                <a:lnTo>
                  <a:pt x="909840" y="145364"/>
                </a:lnTo>
                <a:lnTo>
                  <a:pt x="902512" y="174231"/>
                </a:lnTo>
                <a:lnTo>
                  <a:pt x="898817" y="190703"/>
                </a:lnTo>
                <a:lnTo>
                  <a:pt x="897686" y="200342"/>
                </a:lnTo>
                <a:lnTo>
                  <a:pt x="897788" y="211061"/>
                </a:lnTo>
                <a:lnTo>
                  <a:pt x="898423" y="227241"/>
                </a:lnTo>
                <a:lnTo>
                  <a:pt x="914285" y="229146"/>
                </a:lnTo>
                <a:lnTo>
                  <a:pt x="923175" y="229781"/>
                </a:lnTo>
                <a:lnTo>
                  <a:pt x="932053" y="224066"/>
                </a:lnTo>
                <a:lnTo>
                  <a:pt x="941539" y="200342"/>
                </a:lnTo>
                <a:lnTo>
                  <a:pt x="943800" y="192176"/>
                </a:lnTo>
                <a:lnTo>
                  <a:pt x="944638" y="182816"/>
                </a:lnTo>
                <a:lnTo>
                  <a:pt x="944753" y="144094"/>
                </a:lnTo>
                <a:lnTo>
                  <a:pt x="947928" y="144094"/>
                </a:lnTo>
                <a:lnTo>
                  <a:pt x="988555" y="176466"/>
                </a:lnTo>
                <a:lnTo>
                  <a:pt x="1004544" y="190487"/>
                </a:lnTo>
                <a:lnTo>
                  <a:pt x="1014171" y="198208"/>
                </a:lnTo>
                <a:lnTo>
                  <a:pt x="1021308" y="202349"/>
                </a:lnTo>
                <a:lnTo>
                  <a:pt x="1029804" y="205663"/>
                </a:lnTo>
                <a:lnTo>
                  <a:pt x="1038098" y="208483"/>
                </a:lnTo>
                <a:lnTo>
                  <a:pt x="1043774" y="209156"/>
                </a:lnTo>
                <a:lnTo>
                  <a:pt x="1049439" y="207441"/>
                </a:lnTo>
                <a:lnTo>
                  <a:pt x="1057732" y="203123"/>
                </a:lnTo>
                <a:lnTo>
                  <a:pt x="1070432" y="196773"/>
                </a:lnTo>
                <a:close/>
              </a:path>
              <a:path w="1266825" h="445134">
                <a:moveTo>
                  <a:pt x="1170051" y="336270"/>
                </a:moveTo>
                <a:lnTo>
                  <a:pt x="1166279" y="318655"/>
                </a:lnTo>
                <a:lnTo>
                  <a:pt x="1158519" y="303745"/>
                </a:lnTo>
                <a:lnTo>
                  <a:pt x="1158024" y="302780"/>
                </a:lnTo>
                <a:lnTo>
                  <a:pt x="1145324" y="289445"/>
                </a:lnTo>
                <a:lnTo>
                  <a:pt x="1142276" y="287426"/>
                </a:lnTo>
                <a:lnTo>
                  <a:pt x="1142276" y="335584"/>
                </a:lnTo>
                <a:lnTo>
                  <a:pt x="1140993" y="344360"/>
                </a:lnTo>
                <a:lnTo>
                  <a:pt x="1121638" y="377405"/>
                </a:lnTo>
                <a:lnTo>
                  <a:pt x="1102080" y="380098"/>
                </a:lnTo>
                <a:lnTo>
                  <a:pt x="1076198" y="380034"/>
                </a:lnTo>
                <a:lnTo>
                  <a:pt x="1043457" y="353758"/>
                </a:lnTo>
                <a:lnTo>
                  <a:pt x="1045857" y="344678"/>
                </a:lnTo>
                <a:lnTo>
                  <a:pt x="1072248" y="309308"/>
                </a:lnTo>
                <a:lnTo>
                  <a:pt x="1102334" y="303745"/>
                </a:lnTo>
                <a:lnTo>
                  <a:pt x="1111567" y="303936"/>
                </a:lnTo>
                <a:lnTo>
                  <a:pt x="1118717" y="307746"/>
                </a:lnTo>
                <a:lnTo>
                  <a:pt x="1127556" y="316115"/>
                </a:lnTo>
                <a:lnTo>
                  <a:pt x="1138021" y="327469"/>
                </a:lnTo>
                <a:lnTo>
                  <a:pt x="1142276" y="335584"/>
                </a:lnTo>
                <a:lnTo>
                  <a:pt x="1142276" y="287426"/>
                </a:lnTo>
                <a:lnTo>
                  <a:pt x="1102512" y="268465"/>
                </a:lnTo>
                <a:lnTo>
                  <a:pt x="1085659" y="267868"/>
                </a:lnTo>
                <a:lnTo>
                  <a:pt x="1074166" y="267906"/>
                </a:lnTo>
                <a:lnTo>
                  <a:pt x="1038694" y="285648"/>
                </a:lnTo>
                <a:lnTo>
                  <a:pt x="1033068" y="291058"/>
                </a:lnTo>
                <a:lnTo>
                  <a:pt x="1014539" y="329361"/>
                </a:lnTo>
                <a:lnTo>
                  <a:pt x="1008976" y="362648"/>
                </a:lnTo>
                <a:lnTo>
                  <a:pt x="1009611" y="368439"/>
                </a:lnTo>
                <a:lnTo>
                  <a:pt x="1036472" y="407200"/>
                </a:lnTo>
                <a:lnTo>
                  <a:pt x="1083754" y="422122"/>
                </a:lnTo>
                <a:lnTo>
                  <a:pt x="1107236" y="423278"/>
                </a:lnTo>
                <a:lnTo>
                  <a:pt x="1121638" y="421881"/>
                </a:lnTo>
                <a:lnTo>
                  <a:pt x="1160310" y="393014"/>
                </a:lnTo>
                <a:lnTo>
                  <a:pt x="1167726" y="380225"/>
                </a:lnTo>
                <a:lnTo>
                  <a:pt x="1169720" y="369811"/>
                </a:lnTo>
                <a:lnTo>
                  <a:pt x="1169949" y="356196"/>
                </a:lnTo>
                <a:lnTo>
                  <a:pt x="1170051" y="336270"/>
                </a:lnTo>
                <a:close/>
              </a:path>
              <a:path w="1266825" h="445134">
                <a:moveTo>
                  <a:pt x="1266558" y="140919"/>
                </a:moveTo>
                <a:lnTo>
                  <a:pt x="1241386" y="101968"/>
                </a:lnTo>
                <a:lnTo>
                  <a:pt x="1206893" y="101561"/>
                </a:lnTo>
                <a:lnTo>
                  <a:pt x="1196746" y="101561"/>
                </a:lnTo>
                <a:lnTo>
                  <a:pt x="1180236" y="100291"/>
                </a:lnTo>
                <a:lnTo>
                  <a:pt x="1171346" y="98386"/>
                </a:lnTo>
                <a:lnTo>
                  <a:pt x="1171346" y="97116"/>
                </a:lnTo>
                <a:lnTo>
                  <a:pt x="1172718" y="90830"/>
                </a:lnTo>
                <a:lnTo>
                  <a:pt x="1172781" y="84937"/>
                </a:lnTo>
                <a:lnTo>
                  <a:pt x="1163764" y="45275"/>
                </a:lnTo>
                <a:lnTo>
                  <a:pt x="1154214" y="27292"/>
                </a:lnTo>
                <a:lnTo>
                  <a:pt x="1147229" y="19672"/>
                </a:lnTo>
                <a:lnTo>
                  <a:pt x="1140879" y="15227"/>
                </a:lnTo>
                <a:lnTo>
                  <a:pt x="1137081" y="17767"/>
                </a:lnTo>
                <a:lnTo>
                  <a:pt x="1134541" y="23482"/>
                </a:lnTo>
                <a:lnTo>
                  <a:pt x="1132738" y="29743"/>
                </a:lnTo>
                <a:lnTo>
                  <a:pt x="1132001" y="42608"/>
                </a:lnTo>
                <a:lnTo>
                  <a:pt x="1132217" y="71780"/>
                </a:lnTo>
                <a:lnTo>
                  <a:pt x="1133271" y="126949"/>
                </a:lnTo>
                <a:lnTo>
                  <a:pt x="1134859" y="170116"/>
                </a:lnTo>
                <a:lnTo>
                  <a:pt x="1137716" y="214553"/>
                </a:lnTo>
                <a:lnTo>
                  <a:pt x="1154214" y="241211"/>
                </a:lnTo>
                <a:lnTo>
                  <a:pt x="1159294" y="241211"/>
                </a:lnTo>
                <a:lnTo>
                  <a:pt x="1182852" y="206654"/>
                </a:lnTo>
                <a:lnTo>
                  <a:pt x="1181836" y="194894"/>
                </a:lnTo>
                <a:lnTo>
                  <a:pt x="1178966" y="175196"/>
                </a:lnTo>
                <a:lnTo>
                  <a:pt x="1174521" y="149796"/>
                </a:lnTo>
                <a:lnTo>
                  <a:pt x="1231671" y="149733"/>
                </a:lnTo>
                <a:lnTo>
                  <a:pt x="1241920" y="149250"/>
                </a:lnTo>
                <a:lnTo>
                  <a:pt x="1248562" y="147929"/>
                </a:lnTo>
                <a:lnTo>
                  <a:pt x="1255458" y="145364"/>
                </a:lnTo>
                <a:lnTo>
                  <a:pt x="1266558" y="140919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30680" y="636907"/>
            <a:ext cx="313690" cy="422909"/>
          </a:xfrm>
          <a:custGeom>
            <a:avLst/>
            <a:gdLst/>
            <a:ahLst/>
            <a:cxnLst/>
            <a:rect l="l" t="t" r="r" b="b"/>
            <a:pathLst>
              <a:path w="313689" h="422909">
                <a:moveTo>
                  <a:pt x="281820" y="220262"/>
                </a:moveTo>
                <a:lnTo>
                  <a:pt x="262144" y="213280"/>
                </a:lnTo>
                <a:lnTo>
                  <a:pt x="259605" y="203124"/>
                </a:lnTo>
                <a:lnTo>
                  <a:pt x="261509" y="184081"/>
                </a:lnTo>
                <a:lnTo>
                  <a:pt x="263274" y="165722"/>
                </a:lnTo>
                <a:lnTo>
                  <a:pt x="263730" y="149090"/>
                </a:lnTo>
                <a:lnTo>
                  <a:pt x="262758" y="124721"/>
                </a:lnTo>
                <a:lnTo>
                  <a:pt x="257710" y="41269"/>
                </a:lnTo>
                <a:lnTo>
                  <a:pt x="256669" y="19439"/>
                </a:lnTo>
                <a:lnTo>
                  <a:pt x="256937" y="10582"/>
                </a:lnTo>
                <a:lnTo>
                  <a:pt x="258335" y="7617"/>
                </a:lnTo>
                <a:lnTo>
                  <a:pt x="262778" y="0"/>
                </a:lnTo>
                <a:lnTo>
                  <a:pt x="279281" y="8886"/>
                </a:lnTo>
                <a:lnTo>
                  <a:pt x="297847" y="53915"/>
                </a:lnTo>
                <a:lnTo>
                  <a:pt x="306575" y="122191"/>
                </a:lnTo>
                <a:lnTo>
                  <a:pt x="311229" y="165722"/>
                </a:lnTo>
                <a:lnTo>
                  <a:pt x="312763" y="189199"/>
                </a:lnTo>
                <a:lnTo>
                  <a:pt x="311216" y="201502"/>
                </a:lnTo>
                <a:lnTo>
                  <a:pt x="306575" y="210741"/>
                </a:lnTo>
                <a:lnTo>
                  <a:pt x="302766" y="217089"/>
                </a:lnTo>
                <a:lnTo>
                  <a:pt x="281820" y="220262"/>
                </a:lnTo>
                <a:close/>
              </a:path>
              <a:path w="313689" h="422909">
                <a:moveTo>
                  <a:pt x="69185" y="191063"/>
                </a:moveTo>
                <a:lnTo>
                  <a:pt x="30982" y="190260"/>
                </a:lnTo>
                <a:lnTo>
                  <a:pt x="7616" y="181542"/>
                </a:lnTo>
                <a:lnTo>
                  <a:pt x="3213" y="175839"/>
                </a:lnTo>
                <a:lnTo>
                  <a:pt x="952" y="164483"/>
                </a:lnTo>
                <a:lnTo>
                  <a:pt x="119" y="138963"/>
                </a:lnTo>
                <a:lnTo>
                  <a:pt x="0" y="8251"/>
                </a:lnTo>
                <a:lnTo>
                  <a:pt x="42527" y="8251"/>
                </a:lnTo>
                <a:lnTo>
                  <a:pt x="80848" y="8966"/>
                </a:lnTo>
                <a:lnTo>
                  <a:pt x="137429" y="17376"/>
                </a:lnTo>
                <a:lnTo>
                  <a:pt x="163411" y="39990"/>
                </a:lnTo>
                <a:lnTo>
                  <a:pt x="33640" y="39990"/>
                </a:lnTo>
                <a:lnTo>
                  <a:pt x="37498" y="90771"/>
                </a:lnTo>
                <a:lnTo>
                  <a:pt x="41098" y="134411"/>
                </a:lnTo>
                <a:lnTo>
                  <a:pt x="175397" y="147899"/>
                </a:lnTo>
                <a:lnTo>
                  <a:pt x="174551" y="151073"/>
                </a:lnTo>
                <a:lnTo>
                  <a:pt x="143449" y="182177"/>
                </a:lnTo>
                <a:lnTo>
                  <a:pt x="98909" y="190924"/>
                </a:lnTo>
                <a:lnTo>
                  <a:pt x="69185" y="191063"/>
                </a:lnTo>
                <a:close/>
              </a:path>
              <a:path w="313689" h="422909">
                <a:moveTo>
                  <a:pt x="175397" y="147899"/>
                </a:moveTo>
                <a:lnTo>
                  <a:pt x="81562" y="147899"/>
                </a:lnTo>
                <a:lnTo>
                  <a:pt x="101730" y="147820"/>
                </a:lnTo>
                <a:lnTo>
                  <a:pt x="113180" y="147265"/>
                </a:lnTo>
                <a:lnTo>
                  <a:pt x="120167" y="145757"/>
                </a:lnTo>
                <a:lnTo>
                  <a:pt x="126946" y="142821"/>
                </a:lnTo>
                <a:lnTo>
                  <a:pt x="135832" y="140282"/>
                </a:lnTo>
                <a:lnTo>
                  <a:pt x="137101" y="132665"/>
                </a:lnTo>
                <a:lnTo>
                  <a:pt x="137806" y="127726"/>
                </a:lnTo>
                <a:lnTo>
                  <a:pt x="137876" y="119176"/>
                </a:lnTo>
                <a:lnTo>
                  <a:pt x="137548" y="110706"/>
                </a:lnTo>
                <a:lnTo>
                  <a:pt x="133928" y="43163"/>
                </a:lnTo>
                <a:lnTo>
                  <a:pt x="83784" y="41894"/>
                </a:lnTo>
                <a:lnTo>
                  <a:pt x="33640" y="39990"/>
                </a:lnTo>
                <a:lnTo>
                  <a:pt x="163411" y="39990"/>
                </a:lnTo>
                <a:lnTo>
                  <a:pt x="165724" y="52992"/>
                </a:lnTo>
                <a:lnTo>
                  <a:pt x="169473" y="78075"/>
                </a:lnTo>
                <a:lnTo>
                  <a:pt x="172458" y="103843"/>
                </a:lnTo>
                <a:lnTo>
                  <a:pt x="174313" y="117589"/>
                </a:lnTo>
                <a:lnTo>
                  <a:pt x="175810" y="123957"/>
                </a:lnTo>
                <a:lnTo>
                  <a:pt x="177784" y="127726"/>
                </a:lnTo>
                <a:lnTo>
                  <a:pt x="179628" y="132030"/>
                </a:lnTo>
                <a:lnTo>
                  <a:pt x="175397" y="147899"/>
                </a:lnTo>
                <a:close/>
              </a:path>
              <a:path w="313689" h="422909">
                <a:moveTo>
                  <a:pt x="224179" y="280049"/>
                </a:moveTo>
                <a:lnTo>
                  <a:pt x="171377" y="274852"/>
                </a:lnTo>
                <a:lnTo>
                  <a:pt x="109887" y="265172"/>
                </a:lnTo>
                <a:lnTo>
                  <a:pt x="92670" y="259618"/>
                </a:lnTo>
                <a:lnTo>
                  <a:pt x="94574" y="234227"/>
                </a:lnTo>
                <a:lnTo>
                  <a:pt x="100287" y="232958"/>
                </a:lnTo>
                <a:lnTo>
                  <a:pt x="103238" y="231495"/>
                </a:lnTo>
                <a:lnTo>
                  <a:pt x="107229" y="230776"/>
                </a:lnTo>
                <a:lnTo>
                  <a:pt x="114970" y="230592"/>
                </a:lnTo>
                <a:lnTo>
                  <a:pt x="143731" y="230944"/>
                </a:lnTo>
                <a:lnTo>
                  <a:pt x="208905" y="234267"/>
                </a:lnTo>
                <a:lnTo>
                  <a:pt x="253813" y="238115"/>
                </a:lnTo>
                <a:lnTo>
                  <a:pt x="265317" y="246288"/>
                </a:lnTo>
                <a:lnTo>
                  <a:pt x="265209" y="262157"/>
                </a:lnTo>
                <a:lnTo>
                  <a:pt x="235867" y="279896"/>
                </a:lnTo>
                <a:lnTo>
                  <a:pt x="224179" y="280049"/>
                </a:lnTo>
                <a:close/>
              </a:path>
              <a:path w="313689" h="422909">
                <a:moveTo>
                  <a:pt x="151700" y="404979"/>
                </a:moveTo>
                <a:lnTo>
                  <a:pt x="142814" y="404344"/>
                </a:lnTo>
                <a:lnTo>
                  <a:pt x="126311" y="402440"/>
                </a:lnTo>
                <a:lnTo>
                  <a:pt x="126113" y="392918"/>
                </a:lnTo>
                <a:lnTo>
                  <a:pt x="126058" y="378090"/>
                </a:lnTo>
                <a:lnTo>
                  <a:pt x="127700" y="371416"/>
                </a:lnTo>
                <a:lnTo>
                  <a:pt x="132376" y="363907"/>
                </a:lnTo>
                <a:lnTo>
                  <a:pt x="141545" y="352293"/>
                </a:lnTo>
                <a:lnTo>
                  <a:pt x="158048" y="330711"/>
                </a:lnTo>
                <a:lnTo>
                  <a:pt x="105320" y="322340"/>
                </a:lnTo>
                <a:lnTo>
                  <a:pt x="76802" y="309129"/>
                </a:lnTo>
                <a:lnTo>
                  <a:pt x="82515" y="299608"/>
                </a:lnTo>
                <a:lnTo>
                  <a:pt x="85054" y="293895"/>
                </a:lnTo>
                <a:lnTo>
                  <a:pt x="121828" y="289159"/>
                </a:lnTo>
                <a:lnTo>
                  <a:pt x="136467" y="288063"/>
                </a:lnTo>
                <a:lnTo>
                  <a:pt x="155866" y="287741"/>
                </a:lnTo>
                <a:lnTo>
                  <a:pt x="219587" y="288118"/>
                </a:lnTo>
                <a:lnTo>
                  <a:pt x="236834" y="288698"/>
                </a:lnTo>
                <a:lnTo>
                  <a:pt x="245631" y="290052"/>
                </a:lnTo>
                <a:lnTo>
                  <a:pt x="251988" y="292626"/>
                </a:lnTo>
                <a:lnTo>
                  <a:pt x="265317" y="297704"/>
                </a:lnTo>
                <a:lnTo>
                  <a:pt x="271030" y="315477"/>
                </a:lnTo>
                <a:lnTo>
                  <a:pt x="254527" y="330077"/>
                </a:lnTo>
                <a:lnTo>
                  <a:pt x="239293" y="330077"/>
                </a:lnTo>
                <a:lnTo>
                  <a:pt x="233759" y="330315"/>
                </a:lnTo>
                <a:lnTo>
                  <a:pt x="233105" y="331981"/>
                </a:lnTo>
                <a:lnTo>
                  <a:pt x="238401" y="336504"/>
                </a:lnTo>
                <a:lnTo>
                  <a:pt x="250718" y="345311"/>
                </a:lnTo>
                <a:lnTo>
                  <a:pt x="268989" y="357282"/>
                </a:lnTo>
                <a:lnTo>
                  <a:pt x="196741" y="357282"/>
                </a:lnTo>
                <a:lnTo>
                  <a:pt x="161856" y="397362"/>
                </a:lnTo>
                <a:lnTo>
                  <a:pt x="151700" y="404979"/>
                </a:lnTo>
                <a:close/>
              </a:path>
              <a:path w="313689" h="422909">
                <a:moveTo>
                  <a:pt x="284349" y="422534"/>
                </a:moveTo>
                <a:lnTo>
                  <a:pt x="271109" y="419420"/>
                </a:lnTo>
                <a:lnTo>
                  <a:pt x="254180" y="406546"/>
                </a:lnTo>
                <a:lnTo>
                  <a:pt x="226599" y="380223"/>
                </a:lnTo>
                <a:lnTo>
                  <a:pt x="211053" y="366308"/>
                </a:lnTo>
                <a:lnTo>
                  <a:pt x="202201" y="359355"/>
                </a:lnTo>
                <a:lnTo>
                  <a:pt x="196741" y="357282"/>
                </a:lnTo>
                <a:lnTo>
                  <a:pt x="268989" y="357282"/>
                </a:lnTo>
                <a:lnTo>
                  <a:pt x="302766" y="383714"/>
                </a:lnTo>
                <a:lnTo>
                  <a:pt x="312287" y="401170"/>
                </a:lnTo>
                <a:lnTo>
                  <a:pt x="313557" y="410057"/>
                </a:lnTo>
                <a:lnTo>
                  <a:pt x="309114" y="417674"/>
                </a:lnTo>
                <a:lnTo>
                  <a:pt x="300862" y="419578"/>
                </a:lnTo>
                <a:lnTo>
                  <a:pt x="284349" y="422534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63603" y="645801"/>
            <a:ext cx="822960" cy="445134"/>
          </a:xfrm>
          <a:custGeom>
            <a:avLst/>
            <a:gdLst/>
            <a:ahLst/>
            <a:cxnLst/>
            <a:rect l="l" t="t" r="r" b="b"/>
            <a:pathLst>
              <a:path w="822960" h="445134">
                <a:moveTo>
                  <a:pt x="186893" y="68554"/>
                </a:moveTo>
                <a:lnTo>
                  <a:pt x="131838" y="53314"/>
                </a:lnTo>
                <a:lnTo>
                  <a:pt x="60007" y="49631"/>
                </a:lnTo>
                <a:lnTo>
                  <a:pt x="41503" y="49034"/>
                </a:lnTo>
                <a:lnTo>
                  <a:pt x="34353" y="49631"/>
                </a:lnTo>
                <a:lnTo>
                  <a:pt x="32651" y="51409"/>
                </a:lnTo>
                <a:lnTo>
                  <a:pt x="30111" y="55854"/>
                </a:lnTo>
                <a:lnTo>
                  <a:pt x="34556" y="67284"/>
                </a:lnTo>
                <a:lnTo>
                  <a:pt x="68516" y="85051"/>
                </a:lnTo>
                <a:lnTo>
                  <a:pt x="116852" y="92202"/>
                </a:lnTo>
                <a:lnTo>
                  <a:pt x="186893" y="93306"/>
                </a:lnTo>
                <a:lnTo>
                  <a:pt x="186893" y="68554"/>
                </a:lnTo>
                <a:close/>
              </a:path>
              <a:path w="822960" h="445134">
                <a:moveTo>
                  <a:pt x="226885" y="151066"/>
                </a:moveTo>
                <a:lnTo>
                  <a:pt x="224955" y="140792"/>
                </a:lnTo>
                <a:lnTo>
                  <a:pt x="211493" y="135521"/>
                </a:lnTo>
                <a:lnTo>
                  <a:pt x="174929" y="133578"/>
                </a:lnTo>
                <a:lnTo>
                  <a:pt x="103746" y="133299"/>
                </a:lnTo>
                <a:lnTo>
                  <a:pt x="52565" y="133502"/>
                </a:lnTo>
                <a:lnTo>
                  <a:pt x="40995" y="133972"/>
                </a:lnTo>
                <a:lnTo>
                  <a:pt x="11074" y="136474"/>
                </a:lnTo>
                <a:lnTo>
                  <a:pt x="6629" y="142189"/>
                </a:lnTo>
                <a:lnTo>
                  <a:pt x="1638" y="148183"/>
                </a:lnTo>
                <a:lnTo>
                  <a:pt x="56489" y="175298"/>
                </a:lnTo>
                <a:lnTo>
                  <a:pt x="65341" y="177101"/>
                </a:lnTo>
                <a:lnTo>
                  <a:pt x="69900" y="178904"/>
                </a:lnTo>
                <a:lnTo>
                  <a:pt x="73279" y="181546"/>
                </a:lnTo>
                <a:lnTo>
                  <a:pt x="75311" y="184861"/>
                </a:lnTo>
                <a:lnTo>
                  <a:pt x="75336" y="193840"/>
                </a:lnTo>
                <a:lnTo>
                  <a:pt x="72732" y="215544"/>
                </a:lnTo>
                <a:lnTo>
                  <a:pt x="67017" y="256438"/>
                </a:lnTo>
                <a:lnTo>
                  <a:pt x="60718" y="298234"/>
                </a:lnTo>
                <a:lnTo>
                  <a:pt x="57746" y="319633"/>
                </a:lnTo>
                <a:lnTo>
                  <a:pt x="57111" y="328663"/>
                </a:lnTo>
                <a:lnTo>
                  <a:pt x="58039" y="331978"/>
                </a:lnTo>
                <a:lnTo>
                  <a:pt x="61849" y="336423"/>
                </a:lnTo>
                <a:lnTo>
                  <a:pt x="79857" y="340956"/>
                </a:lnTo>
                <a:lnTo>
                  <a:pt x="84823" y="340626"/>
                </a:lnTo>
                <a:lnTo>
                  <a:pt x="103593" y="305612"/>
                </a:lnTo>
                <a:lnTo>
                  <a:pt x="103822" y="273850"/>
                </a:lnTo>
                <a:lnTo>
                  <a:pt x="104216" y="265722"/>
                </a:lnTo>
                <a:lnTo>
                  <a:pt x="105346" y="262597"/>
                </a:lnTo>
                <a:lnTo>
                  <a:pt x="107543" y="262153"/>
                </a:lnTo>
                <a:lnTo>
                  <a:pt x="110312" y="262699"/>
                </a:lnTo>
                <a:lnTo>
                  <a:pt x="115404" y="266522"/>
                </a:lnTo>
                <a:lnTo>
                  <a:pt x="126568" y="276885"/>
                </a:lnTo>
                <a:lnTo>
                  <a:pt x="147535" y="297065"/>
                </a:lnTo>
                <a:lnTo>
                  <a:pt x="163842" y="313283"/>
                </a:lnTo>
                <a:lnTo>
                  <a:pt x="173240" y="322059"/>
                </a:lnTo>
                <a:lnTo>
                  <a:pt x="179311" y="326440"/>
                </a:lnTo>
                <a:lnTo>
                  <a:pt x="185623" y="329438"/>
                </a:lnTo>
                <a:lnTo>
                  <a:pt x="191681" y="331876"/>
                </a:lnTo>
                <a:lnTo>
                  <a:pt x="196011" y="332219"/>
                </a:lnTo>
                <a:lnTo>
                  <a:pt x="200710" y="330060"/>
                </a:lnTo>
                <a:lnTo>
                  <a:pt x="207835" y="324993"/>
                </a:lnTo>
                <a:lnTo>
                  <a:pt x="214668" y="319633"/>
                </a:lnTo>
                <a:lnTo>
                  <a:pt x="217284" y="315442"/>
                </a:lnTo>
                <a:lnTo>
                  <a:pt x="215963" y="310222"/>
                </a:lnTo>
                <a:lnTo>
                  <a:pt x="185661" y="273850"/>
                </a:lnTo>
                <a:lnTo>
                  <a:pt x="166306" y="257517"/>
                </a:lnTo>
                <a:lnTo>
                  <a:pt x="145707" y="240030"/>
                </a:lnTo>
                <a:lnTo>
                  <a:pt x="110718" y="205028"/>
                </a:lnTo>
                <a:lnTo>
                  <a:pt x="110083" y="196773"/>
                </a:lnTo>
                <a:lnTo>
                  <a:pt x="108813" y="182181"/>
                </a:lnTo>
                <a:lnTo>
                  <a:pt x="142455" y="182181"/>
                </a:lnTo>
                <a:lnTo>
                  <a:pt x="190906" y="181330"/>
                </a:lnTo>
                <a:lnTo>
                  <a:pt x="215849" y="177812"/>
                </a:lnTo>
                <a:lnTo>
                  <a:pt x="225209" y="168694"/>
                </a:lnTo>
                <a:lnTo>
                  <a:pt x="226885" y="151066"/>
                </a:lnTo>
                <a:close/>
              </a:path>
              <a:path w="822960" h="445134">
                <a:moveTo>
                  <a:pt x="347243" y="309130"/>
                </a:moveTo>
                <a:lnTo>
                  <a:pt x="346748" y="300659"/>
                </a:lnTo>
                <a:lnTo>
                  <a:pt x="344309" y="287540"/>
                </a:lnTo>
                <a:lnTo>
                  <a:pt x="341655" y="274662"/>
                </a:lnTo>
                <a:lnTo>
                  <a:pt x="339775" y="263029"/>
                </a:lnTo>
                <a:lnTo>
                  <a:pt x="338493" y="251993"/>
                </a:lnTo>
                <a:lnTo>
                  <a:pt x="337794" y="246037"/>
                </a:lnTo>
                <a:lnTo>
                  <a:pt x="334822" y="217411"/>
                </a:lnTo>
                <a:lnTo>
                  <a:pt x="329412" y="173291"/>
                </a:lnTo>
                <a:lnTo>
                  <a:pt x="318274" y="133934"/>
                </a:lnTo>
                <a:lnTo>
                  <a:pt x="310667" y="128854"/>
                </a:lnTo>
                <a:lnTo>
                  <a:pt x="301777" y="130759"/>
                </a:lnTo>
                <a:lnTo>
                  <a:pt x="295427" y="133299"/>
                </a:lnTo>
                <a:lnTo>
                  <a:pt x="292887" y="135204"/>
                </a:lnTo>
                <a:lnTo>
                  <a:pt x="289712" y="140284"/>
                </a:lnTo>
                <a:lnTo>
                  <a:pt x="287807" y="149174"/>
                </a:lnTo>
                <a:lnTo>
                  <a:pt x="287921" y="175298"/>
                </a:lnTo>
                <a:lnTo>
                  <a:pt x="289712" y="207568"/>
                </a:lnTo>
                <a:lnTo>
                  <a:pt x="240919" y="213296"/>
                </a:lnTo>
                <a:lnTo>
                  <a:pt x="191439" y="228244"/>
                </a:lnTo>
                <a:lnTo>
                  <a:pt x="183235" y="234149"/>
                </a:lnTo>
                <a:lnTo>
                  <a:pt x="185762" y="240880"/>
                </a:lnTo>
                <a:lnTo>
                  <a:pt x="252831" y="259003"/>
                </a:lnTo>
                <a:lnTo>
                  <a:pt x="263499" y="258826"/>
                </a:lnTo>
                <a:lnTo>
                  <a:pt x="271005" y="257454"/>
                </a:lnTo>
                <a:lnTo>
                  <a:pt x="279565" y="254533"/>
                </a:lnTo>
                <a:lnTo>
                  <a:pt x="287807" y="251993"/>
                </a:lnTo>
                <a:lnTo>
                  <a:pt x="291680" y="298234"/>
                </a:lnTo>
                <a:lnTo>
                  <a:pt x="292252" y="311035"/>
                </a:lnTo>
                <a:lnTo>
                  <a:pt x="317563" y="344043"/>
                </a:lnTo>
                <a:lnTo>
                  <a:pt x="326377" y="347535"/>
                </a:lnTo>
                <a:lnTo>
                  <a:pt x="333032" y="341972"/>
                </a:lnTo>
                <a:lnTo>
                  <a:pt x="341134" y="326898"/>
                </a:lnTo>
                <a:lnTo>
                  <a:pt x="345465" y="316649"/>
                </a:lnTo>
                <a:lnTo>
                  <a:pt x="347243" y="309130"/>
                </a:lnTo>
                <a:close/>
              </a:path>
              <a:path w="822960" h="445134">
                <a:moveTo>
                  <a:pt x="457365" y="312699"/>
                </a:moveTo>
                <a:lnTo>
                  <a:pt x="450875" y="264464"/>
                </a:lnTo>
                <a:lnTo>
                  <a:pt x="436346" y="173926"/>
                </a:lnTo>
                <a:lnTo>
                  <a:pt x="427774" y="124536"/>
                </a:lnTo>
                <a:lnTo>
                  <a:pt x="414756" y="85051"/>
                </a:lnTo>
                <a:lnTo>
                  <a:pt x="393814" y="85051"/>
                </a:lnTo>
                <a:lnTo>
                  <a:pt x="391909" y="89496"/>
                </a:lnTo>
                <a:lnTo>
                  <a:pt x="390537" y="93954"/>
                </a:lnTo>
                <a:lnTo>
                  <a:pt x="390486" y="108458"/>
                </a:lnTo>
                <a:lnTo>
                  <a:pt x="392087" y="144754"/>
                </a:lnTo>
                <a:lnTo>
                  <a:pt x="395719" y="214553"/>
                </a:lnTo>
                <a:lnTo>
                  <a:pt x="398322" y="261861"/>
                </a:lnTo>
                <a:lnTo>
                  <a:pt x="401027" y="303771"/>
                </a:lnTo>
                <a:lnTo>
                  <a:pt x="407517" y="342468"/>
                </a:lnTo>
                <a:lnTo>
                  <a:pt x="411581" y="347218"/>
                </a:lnTo>
                <a:lnTo>
                  <a:pt x="421106" y="358635"/>
                </a:lnTo>
                <a:lnTo>
                  <a:pt x="446493" y="358635"/>
                </a:lnTo>
                <a:lnTo>
                  <a:pt x="452208" y="347218"/>
                </a:lnTo>
                <a:lnTo>
                  <a:pt x="457314" y="334860"/>
                </a:lnTo>
                <a:lnTo>
                  <a:pt x="457365" y="312699"/>
                </a:lnTo>
                <a:close/>
              </a:path>
              <a:path w="822960" h="445134">
                <a:moveTo>
                  <a:pt x="631837" y="10160"/>
                </a:moveTo>
                <a:lnTo>
                  <a:pt x="619137" y="0"/>
                </a:lnTo>
                <a:lnTo>
                  <a:pt x="604545" y="635"/>
                </a:lnTo>
                <a:lnTo>
                  <a:pt x="600722" y="698"/>
                </a:lnTo>
                <a:lnTo>
                  <a:pt x="524141" y="5575"/>
                </a:lnTo>
                <a:lnTo>
                  <a:pt x="494741" y="10795"/>
                </a:lnTo>
                <a:lnTo>
                  <a:pt x="494741" y="17767"/>
                </a:lnTo>
                <a:lnTo>
                  <a:pt x="496074" y="32372"/>
                </a:lnTo>
                <a:lnTo>
                  <a:pt x="505447" y="39357"/>
                </a:lnTo>
                <a:lnTo>
                  <a:pt x="530885" y="40627"/>
                </a:lnTo>
                <a:lnTo>
                  <a:pt x="580428" y="38087"/>
                </a:lnTo>
                <a:lnTo>
                  <a:pt x="621995" y="33007"/>
                </a:lnTo>
                <a:lnTo>
                  <a:pt x="629932" y="21577"/>
                </a:lnTo>
                <a:lnTo>
                  <a:pt x="631837" y="10160"/>
                </a:lnTo>
                <a:close/>
              </a:path>
              <a:path w="822960" h="445134">
                <a:moveTo>
                  <a:pt x="678802" y="69824"/>
                </a:moveTo>
                <a:lnTo>
                  <a:pt x="672465" y="62839"/>
                </a:lnTo>
                <a:lnTo>
                  <a:pt x="667385" y="56489"/>
                </a:lnTo>
                <a:lnTo>
                  <a:pt x="638822" y="47599"/>
                </a:lnTo>
                <a:lnTo>
                  <a:pt x="571538" y="52679"/>
                </a:lnTo>
                <a:lnTo>
                  <a:pt x="542493" y="53352"/>
                </a:lnTo>
                <a:lnTo>
                  <a:pt x="534758" y="53708"/>
                </a:lnTo>
                <a:lnTo>
                  <a:pt x="511238" y="55219"/>
                </a:lnTo>
                <a:lnTo>
                  <a:pt x="490296" y="59029"/>
                </a:lnTo>
                <a:lnTo>
                  <a:pt x="486486" y="65379"/>
                </a:lnTo>
                <a:lnTo>
                  <a:pt x="486486" y="78714"/>
                </a:lnTo>
                <a:lnTo>
                  <a:pt x="523341" y="93078"/>
                </a:lnTo>
                <a:lnTo>
                  <a:pt x="621919" y="96139"/>
                </a:lnTo>
                <a:lnTo>
                  <a:pt x="640410" y="95770"/>
                </a:lnTo>
                <a:lnTo>
                  <a:pt x="650798" y="94335"/>
                </a:lnTo>
                <a:lnTo>
                  <a:pt x="659765" y="91401"/>
                </a:lnTo>
                <a:lnTo>
                  <a:pt x="671830" y="86321"/>
                </a:lnTo>
                <a:lnTo>
                  <a:pt x="678802" y="69824"/>
                </a:lnTo>
                <a:close/>
              </a:path>
              <a:path w="822960" h="445134">
                <a:moveTo>
                  <a:pt x="780605" y="400024"/>
                </a:moveTo>
                <a:lnTo>
                  <a:pt x="780389" y="396087"/>
                </a:lnTo>
                <a:lnTo>
                  <a:pt x="780173" y="392036"/>
                </a:lnTo>
                <a:lnTo>
                  <a:pt x="779094" y="378320"/>
                </a:lnTo>
                <a:lnTo>
                  <a:pt x="777494" y="362839"/>
                </a:lnTo>
                <a:lnTo>
                  <a:pt x="775766" y="352132"/>
                </a:lnTo>
                <a:lnTo>
                  <a:pt x="772858" y="341223"/>
                </a:lnTo>
                <a:lnTo>
                  <a:pt x="768273" y="326898"/>
                </a:lnTo>
                <a:lnTo>
                  <a:pt x="767664" y="324993"/>
                </a:lnTo>
                <a:lnTo>
                  <a:pt x="741324" y="287197"/>
                </a:lnTo>
                <a:lnTo>
                  <a:pt x="738466" y="286651"/>
                </a:lnTo>
                <a:lnTo>
                  <a:pt x="738466" y="383400"/>
                </a:lnTo>
                <a:lnTo>
                  <a:pt x="732764" y="390372"/>
                </a:lnTo>
                <a:lnTo>
                  <a:pt x="694740" y="396049"/>
                </a:lnTo>
                <a:lnTo>
                  <a:pt x="681977" y="396087"/>
                </a:lnTo>
                <a:lnTo>
                  <a:pt x="666115" y="396087"/>
                </a:lnTo>
                <a:lnTo>
                  <a:pt x="657860" y="391007"/>
                </a:lnTo>
                <a:lnTo>
                  <a:pt x="655955" y="380860"/>
                </a:lnTo>
                <a:lnTo>
                  <a:pt x="652322" y="361848"/>
                </a:lnTo>
                <a:lnTo>
                  <a:pt x="650836" y="351028"/>
                </a:lnTo>
                <a:lnTo>
                  <a:pt x="650786" y="341185"/>
                </a:lnTo>
                <a:lnTo>
                  <a:pt x="652145" y="330073"/>
                </a:lnTo>
                <a:lnTo>
                  <a:pt x="653491" y="328244"/>
                </a:lnTo>
                <a:lnTo>
                  <a:pt x="658101" y="327304"/>
                </a:lnTo>
                <a:lnTo>
                  <a:pt x="669734" y="326948"/>
                </a:lnTo>
                <a:lnTo>
                  <a:pt x="692137" y="326898"/>
                </a:lnTo>
                <a:lnTo>
                  <a:pt x="708380" y="326923"/>
                </a:lnTo>
                <a:lnTo>
                  <a:pt x="738149" y="352767"/>
                </a:lnTo>
                <a:lnTo>
                  <a:pt x="738466" y="383400"/>
                </a:lnTo>
                <a:lnTo>
                  <a:pt x="738466" y="286651"/>
                </a:lnTo>
                <a:lnTo>
                  <a:pt x="729513" y="284924"/>
                </a:lnTo>
                <a:lnTo>
                  <a:pt x="708050" y="285394"/>
                </a:lnTo>
                <a:lnTo>
                  <a:pt x="669290" y="288175"/>
                </a:lnTo>
                <a:lnTo>
                  <a:pt x="666115" y="288810"/>
                </a:lnTo>
                <a:lnTo>
                  <a:pt x="662305" y="288810"/>
                </a:lnTo>
                <a:lnTo>
                  <a:pt x="645807" y="290715"/>
                </a:lnTo>
                <a:lnTo>
                  <a:pt x="632472" y="291985"/>
                </a:lnTo>
                <a:lnTo>
                  <a:pt x="615975" y="297700"/>
                </a:lnTo>
                <a:lnTo>
                  <a:pt x="612800" y="302145"/>
                </a:lnTo>
                <a:lnTo>
                  <a:pt x="609625" y="319925"/>
                </a:lnTo>
                <a:lnTo>
                  <a:pt x="610260" y="333883"/>
                </a:lnTo>
                <a:lnTo>
                  <a:pt x="611530" y="351028"/>
                </a:lnTo>
                <a:lnTo>
                  <a:pt x="612165" y="355460"/>
                </a:lnTo>
                <a:lnTo>
                  <a:pt x="612254" y="359575"/>
                </a:lnTo>
                <a:lnTo>
                  <a:pt x="615569" y="408470"/>
                </a:lnTo>
                <a:lnTo>
                  <a:pt x="644537" y="441794"/>
                </a:lnTo>
                <a:lnTo>
                  <a:pt x="683983" y="445008"/>
                </a:lnTo>
                <a:lnTo>
                  <a:pt x="711809" y="444334"/>
                </a:lnTo>
                <a:lnTo>
                  <a:pt x="754659" y="439889"/>
                </a:lnTo>
                <a:lnTo>
                  <a:pt x="779729" y="411010"/>
                </a:lnTo>
                <a:lnTo>
                  <a:pt x="780440" y="405320"/>
                </a:lnTo>
                <a:lnTo>
                  <a:pt x="780605" y="400024"/>
                </a:lnTo>
                <a:close/>
              </a:path>
              <a:path w="822960" h="445134">
                <a:moveTo>
                  <a:pt x="822769" y="245160"/>
                </a:moveTo>
                <a:lnTo>
                  <a:pt x="817270" y="175196"/>
                </a:lnTo>
                <a:lnTo>
                  <a:pt x="811568" y="108851"/>
                </a:lnTo>
                <a:lnTo>
                  <a:pt x="806538" y="65646"/>
                </a:lnTo>
                <a:lnTo>
                  <a:pt x="797496" y="42532"/>
                </a:lnTo>
                <a:lnTo>
                  <a:pt x="774014" y="42532"/>
                </a:lnTo>
                <a:lnTo>
                  <a:pt x="770839" y="141554"/>
                </a:lnTo>
                <a:lnTo>
                  <a:pt x="686523" y="143217"/>
                </a:lnTo>
                <a:lnTo>
                  <a:pt x="647077" y="147904"/>
                </a:lnTo>
                <a:lnTo>
                  <a:pt x="631202" y="166941"/>
                </a:lnTo>
                <a:lnTo>
                  <a:pt x="626313" y="162496"/>
                </a:lnTo>
                <a:lnTo>
                  <a:pt x="610260" y="147904"/>
                </a:lnTo>
                <a:lnTo>
                  <a:pt x="604202" y="142646"/>
                </a:lnTo>
                <a:lnTo>
                  <a:pt x="604202" y="200748"/>
                </a:lnTo>
                <a:lnTo>
                  <a:pt x="603516" y="206692"/>
                </a:lnTo>
                <a:lnTo>
                  <a:pt x="600329" y="211328"/>
                </a:lnTo>
                <a:lnTo>
                  <a:pt x="593750" y="217093"/>
                </a:lnTo>
                <a:lnTo>
                  <a:pt x="586930" y="222516"/>
                </a:lnTo>
                <a:lnTo>
                  <a:pt x="582015" y="224790"/>
                </a:lnTo>
                <a:lnTo>
                  <a:pt x="576618" y="224320"/>
                </a:lnTo>
                <a:lnTo>
                  <a:pt x="550151" y="191058"/>
                </a:lnTo>
                <a:lnTo>
                  <a:pt x="550164" y="189788"/>
                </a:lnTo>
                <a:lnTo>
                  <a:pt x="582968" y="162496"/>
                </a:lnTo>
                <a:lnTo>
                  <a:pt x="590575" y="167576"/>
                </a:lnTo>
                <a:lnTo>
                  <a:pt x="597204" y="171869"/>
                </a:lnTo>
                <a:lnTo>
                  <a:pt x="600735" y="175742"/>
                </a:lnTo>
                <a:lnTo>
                  <a:pt x="602361" y="181406"/>
                </a:lnTo>
                <a:lnTo>
                  <a:pt x="604202" y="200748"/>
                </a:lnTo>
                <a:lnTo>
                  <a:pt x="604202" y="142646"/>
                </a:lnTo>
                <a:lnTo>
                  <a:pt x="597179" y="136525"/>
                </a:lnTo>
                <a:lnTo>
                  <a:pt x="588987" y="130683"/>
                </a:lnTo>
                <a:lnTo>
                  <a:pt x="582231" y="128524"/>
                </a:lnTo>
                <a:lnTo>
                  <a:pt x="573443" y="128219"/>
                </a:lnTo>
                <a:lnTo>
                  <a:pt x="564807" y="128358"/>
                </a:lnTo>
                <a:lnTo>
                  <a:pt x="530440" y="152819"/>
                </a:lnTo>
                <a:lnTo>
                  <a:pt x="517601" y="199631"/>
                </a:lnTo>
                <a:lnTo>
                  <a:pt x="517436" y="206692"/>
                </a:lnTo>
                <a:lnTo>
                  <a:pt x="517525" y="214503"/>
                </a:lnTo>
                <a:lnTo>
                  <a:pt x="548690" y="250101"/>
                </a:lnTo>
                <a:lnTo>
                  <a:pt x="584784" y="261010"/>
                </a:lnTo>
                <a:lnTo>
                  <a:pt x="596798" y="256921"/>
                </a:lnTo>
                <a:lnTo>
                  <a:pt x="628103" y="234200"/>
                </a:lnTo>
                <a:lnTo>
                  <a:pt x="636079" y="211328"/>
                </a:lnTo>
                <a:lnTo>
                  <a:pt x="632523" y="190080"/>
                </a:lnTo>
                <a:lnTo>
                  <a:pt x="630567" y="179641"/>
                </a:lnTo>
                <a:lnTo>
                  <a:pt x="633107" y="176466"/>
                </a:lnTo>
                <a:lnTo>
                  <a:pt x="640727" y="178371"/>
                </a:lnTo>
                <a:lnTo>
                  <a:pt x="648296" y="180936"/>
                </a:lnTo>
                <a:lnTo>
                  <a:pt x="656031" y="182295"/>
                </a:lnTo>
                <a:lnTo>
                  <a:pt x="668667" y="182880"/>
                </a:lnTo>
                <a:lnTo>
                  <a:pt x="713181" y="183248"/>
                </a:lnTo>
                <a:lnTo>
                  <a:pt x="726567" y="182930"/>
                </a:lnTo>
                <a:lnTo>
                  <a:pt x="736384" y="181838"/>
                </a:lnTo>
                <a:lnTo>
                  <a:pt x="764311" y="176466"/>
                </a:lnTo>
                <a:lnTo>
                  <a:pt x="770839" y="175196"/>
                </a:lnTo>
                <a:lnTo>
                  <a:pt x="770978" y="239776"/>
                </a:lnTo>
                <a:lnTo>
                  <a:pt x="771956" y="252793"/>
                </a:lnTo>
                <a:lnTo>
                  <a:pt x="774598" y="259384"/>
                </a:lnTo>
                <a:lnTo>
                  <a:pt x="779729" y="264058"/>
                </a:lnTo>
                <a:lnTo>
                  <a:pt x="787349" y="272313"/>
                </a:lnTo>
                <a:lnTo>
                  <a:pt x="817816" y="272313"/>
                </a:lnTo>
                <a:lnTo>
                  <a:pt x="820991" y="264058"/>
                </a:lnTo>
                <a:lnTo>
                  <a:pt x="822693" y="257835"/>
                </a:lnTo>
                <a:lnTo>
                  <a:pt x="822769" y="245160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06070" y="629291"/>
            <a:ext cx="769620" cy="380365"/>
          </a:xfrm>
          <a:custGeom>
            <a:avLst/>
            <a:gdLst/>
            <a:ahLst/>
            <a:cxnLst/>
            <a:rect l="l" t="t" r="r" b="b"/>
            <a:pathLst>
              <a:path w="769620" h="380365">
                <a:moveTo>
                  <a:pt x="270941" y="160604"/>
                </a:moveTo>
                <a:lnTo>
                  <a:pt x="243014" y="130771"/>
                </a:lnTo>
                <a:lnTo>
                  <a:pt x="230289" y="122250"/>
                </a:lnTo>
                <a:lnTo>
                  <a:pt x="219760" y="114973"/>
                </a:lnTo>
                <a:lnTo>
                  <a:pt x="186639" y="91084"/>
                </a:lnTo>
                <a:lnTo>
                  <a:pt x="182714" y="88239"/>
                </a:lnTo>
                <a:lnTo>
                  <a:pt x="161264" y="71361"/>
                </a:lnTo>
                <a:lnTo>
                  <a:pt x="149225" y="62687"/>
                </a:lnTo>
                <a:lnTo>
                  <a:pt x="142189" y="59499"/>
                </a:lnTo>
                <a:lnTo>
                  <a:pt x="135737" y="59042"/>
                </a:lnTo>
                <a:lnTo>
                  <a:pt x="130657" y="59042"/>
                </a:lnTo>
                <a:lnTo>
                  <a:pt x="126847" y="47612"/>
                </a:lnTo>
                <a:lnTo>
                  <a:pt x="126847" y="10160"/>
                </a:lnTo>
                <a:lnTo>
                  <a:pt x="123685" y="0"/>
                </a:lnTo>
                <a:lnTo>
                  <a:pt x="106540" y="0"/>
                </a:lnTo>
                <a:lnTo>
                  <a:pt x="104000" y="8890"/>
                </a:lnTo>
                <a:lnTo>
                  <a:pt x="101282" y="17233"/>
                </a:lnTo>
                <a:lnTo>
                  <a:pt x="98920" y="28016"/>
                </a:lnTo>
                <a:lnTo>
                  <a:pt x="95618" y="48437"/>
                </a:lnTo>
                <a:lnTo>
                  <a:pt x="90043" y="85699"/>
                </a:lnTo>
                <a:lnTo>
                  <a:pt x="87439" y="101142"/>
                </a:lnTo>
                <a:lnTo>
                  <a:pt x="80632" y="139420"/>
                </a:lnTo>
                <a:lnTo>
                  <a:pt x="75438" y="165684"/>
                </a:lnTo>
                <a:lnTo>
                  <a:pt x="74803" y="169481"/>
                </a:lnTo>
                <a:lnTo>
                  <a:pt x="73164" y="183248"/>
                </a:lnTo>
                <a:lnTo>
                  <a:pt x="73609" y="191541"/>
                </a:lnTo>
                <a:lnTo>
                  <a:pt x="77038" y="197688"/>
                </a:lnTo>
                <a:lnTo>
                  <a:pt x="84328" y="205028"/>
                </a:lnTo>
                <a:lnTo>
                  <a:pt x="91795" y="211010"/>
                </a:lnTo>
                <a:lnTo>
                  <a:pt x="96469" y="212407"/>
                </a:lnTo>
                <a:lnTo>
                  <a:pt x="100304" y="208699"/>
                </a:lnTo>
                <a:lnTo>
                  <a:pt x="112585" y="169595"/>
                </a:lnTo>
                <a:lnTo>
                  <a:pt x="116700" y="141554"/>
                </a:lnTo>
                <a:lnTo>
                  <a:pt x="121107" y="113284"/>
                </a:lnTo>
                <a:lnTo>
                  <a:pt x="123444" y="98628"/>
                </a:lnTo>
                <a:lnTo>
                  <a:pt x="124460" y="92913"/>
                </a:lnTo>
                <a:lnTo>
                  <a:pt x="124955" y="91414"/>
                </a:lnTo>
                <a:lnTo>
                  <a:pt x="126174" y="91084"/>
                </a:lnTo>
                <a:lnTo>
                  <a:pt x="130022" y="93548"/>
                </a:lnTo>
                <a:lnTo>
                  <a:pt x="139585" y="101142"/>
                </a:lnTo>
                <a:lnTo>
                  <a:pt x="157949" y="116166"/>
                </a:lnTo>
                <a:lnTo>
                  <a:pt x="169291" y="126314"/>
                </a:lnTo>
                <a:lnTo>
                  <a:pt x="177241" y="133070"/>
                </a:lnTo>
                <a:lnTo>
                  <a:pt x="210299" y="157492"/>
                </a:lnTo>
                <a:lnTo>
                  <a:pt x="250621" y="182181"/>
                </a:lnTo>
                <a:lnTo>
                  <a:pt x="262686" y="182181"/>
                </a:lnTo>
                <a:lnTo>
                  <a:pt x="270941" y="160604"/>
                </a:lnTo>
                <a:close/>
              </a:path>
              <a:path w="769620" h="380365">
                <a:moveTo>
                  <a:pt x="319811" y="321830"/>
                </a:moveTo>
                <a:lnTo>
                  <a:pt x="313042" y="309410"/>
                </a:lnTo>
                <a:lnTo>
                  <a:pt x="312191" y="307860"/>
                </a:lnTo>
                <a:lnTo>
                  <a:pt x="298869" y="300888"/>
                </a:lnTo>
                <a:lnTo>
                  <a:pt x="291884" y="302158"/>
                </a:lnTo>
                <a:lnTo>
                  <a:pt x="275653" y="305828"/>
                </a:lnTo>
                <a:lnTo>
                  <a:pt x="264426" y="307784"/>
                </a:lnTo>
                <a:lnTo>
                  <a:pt x="252971" y="308673"/>
                </a:lnTo>
                <a:lnTo>
                  <a:pt x="236029" y="309130"/>
                </a:lnTo>
                <a:lnTo>
                  <a:pt x="219456" y="309410"/>
                </a:lnTo>
                <a:lnTo>
                  <a:pt x="210553" y="308978"/>
                </a:lnTo>
                <a:lnTo>
                  <a:pt x="189369" y="257721"/>
                </a:lnTo>
                <a:lnTo>
                  <a:pt x="180949" y="211010"/>
                </a:lnTo>
                <a:lnTo>
                  <a:pt x="180809" y="180911"/>
                </a:lnTo>
                <a:lnTo>
                  <a:pt x="166839" y="173926"/>
                </a:lnTo>
                <a:lnTo>
                  <a:pt x="158584" y="189166"/>
                </a:lnTo>
                <a:lnTo>
                  <a:pt x="154965" y="196938"/>
                </a:lnTo>
                <a:lnTo>
                  <a:pt x="153428" y="206146"/>
                </a:lnTo>
                <a:lnTo>
                  <a:pt x="153682" y="222732"/>
                </a:lnTo>
                <a:lnTo>
                  <a:pt x="155409" y="252641"/>
                </a:lnTo>
                <a:lnTo>
                  <a:pt x="157949" y="304685"/>
                </a:lnTo>
                <a:lnTo>
                  <a:pt x="136194" y="309397"/>
                </a:lnTo>
                <a:lnTo>
                  <a:pt x="126530" y="310565"/>
                </a:lnTo>
                <a:lnTo>
                  <a:pt x="107835" y="311975"/>
                </a:lnTo>
                <a:lnTo>
                  <a:pt x="50165" y="315734"/>
                </a:lnTo>
                <a:lnTo>
                  <a:pt x="36487" y="316826"/>
                </a:lnTo>
                <a:lnTo>
                  <a:pt x="0" y="330009"/>
                </a:lnTo>
                <a:lnTo>
                  <a:pt x="3721" y="337058"/>
                </a:lnTo>
                <a:lnTo>
                  <a:pt x="49415" y="353885"/>
                </a:lnTo>
                <a:lnTo>
                  <a:pt x="95275" y="358609"/>
                </a:lnTo>
                <a:lnTo>
                  <a:pt x="176364" y="359283"/>
                </a:lnTo>
                <a:lnTo>
                  <a:pt x="220751" y="359117"/>
                </a:lnTo>
                <a:lnTo>
                  <a:pt x="265163" y="357225"/>
                </a:lnTo>
                <a:lnTo>
                  <a:pt x="309651" y="350393"/>
                </a:lnTo>
                <a:lnTo>
                  <a:pt x="319811" y="339598"/>
                </a:lnTo>
                <a:lnTo>
                  <a:pt x="319811" y="321830"/>
                </a:lnTo>
                <a:close/>
              </a:path>
              <a:path w="769620" h="380365">
                <a:moveTo>
                  <a:pt x="537171" y="296240"/>
                </a:moveTo>
                <a:lnTo>
                  <a:pt x="535622" y="238671"/>
                </a:lnTo>
                <a:lnTo>
                  <a:pt x="533666" y="185648"/>
                </a:lnTo>
                <a:lnTo>
                  <a:pt x="529285" y="143611"/>
                </a:lnTo>
                <a:lnTo>
                  <a:pt x="489686" y="123342"/>
                </a:lnTo>
                <a:lnTo>
                  <a:pt x="426237" y="123151"/>
                </a:lnTo>
                <a:lnTo>
                  <a:pt x="410641" y="123278"/>
                </a:lnTo>
                <a:lnTo>
                  <a:pt x="387731" y="123786"/>
                </a:lnTo>
                <a:lnTo>
                  <a:pt x="367411" y="125691"/>
                </a:lnTo>
                <a:lnTo>
                  <a:pt x="358533" y="128231"/>
                </a:lnTo>
                <a:lnTo>
                  <a:pt x="356628" y="131406"/>
                </a:lnTo>
                <a:lnTo>
                  <a:pt x="350278" y="139649"/>
                </a:lnTo>
                <a:lnTo>
                  <a:pt x="394931" y="165049"/>
                </a:lnTo>
                <a:lnTo>
                  <a:pt x="496900" y="166306"/>
                </a:lnTo>
                <a:lnTo>
                  <a:pt x="493090" y="193611"/>
                </a:lnTo>
                <a:lnTo>
                  <a:pt x="490893" y="211289"/>
                </a:lnTo>
                <a:lnTo>
                  <a:pt x="489762" y="225590"/>
                </a:lnTo>
                <a:lnTo>
                  <a:pt x="489343" y="244043"/>
                </a:lnTo>
                <a:lnTo>
                  <a:pt x="489419" y="307987"/>
                </a:lnTo>
                <a:lnTo>
                  <a:pt x="497535" y="349758"/>
                </a:lnTo>
                <a:lnTo>
                  <a:pt x="519747" y="354203"/>
                </a:lnTo>
                <a:lnTo>
                  <a:pt x="528637" y="343408"/>
                </a:lnTo>
                <a:lnTo>
                  <a:pt x="537095" y="307987"/>
                </a:lnTo>
                <a:lnTo>
                  <a:pt x="537171" y="296240"/>
                </a:lnTo>
                <a:close/>
              </a:path>
              <a:path w="769620" h="380365">
                <a:moveTo>
                  <a:pt x="769213" y="351231"/>
                </a:moveTo>
                <a:lnTo>
                  <a:pt x="767930" y="341503"/>
                </a:lnTo>
                <a:lnTo>
                  <a:pt x="765606" y="329336"/>
                </a:lnTo>
                <a:lnTo>
                  <a:pt x="763562" y="313182"/>
                </a:lnTo>
                <a:lnTo>
                  <a:pt x="760704" y="282143"/>
                </a:lnTo>
                <a:lnTo>
                  <a:pt x="756729" y="235496"/>
                </a:lnTo>
                <a:lnTo>
                  <a:pt x="755865" y="225348"/>
                </a:lnTo>
                <a:lnTo>
                  <a:pt x="753783" y="201218"/>
                </a:lnTo>
                <a:lnTo>
                  <a:pt x="750036" y="158165"/>
                </a:lnTo>
                <a:lnTo>
                  <a:pt x="744004" y="104838"/>
                </a:lnTo>
                <a:lnTo>
                  <a:pt x="738733" y="90779"/>
                </a:lnTo>
                <a:lnTo>
                  <a:pt x="719061" y="90779"/>
                </a:lnTo>
                <a:lnTo>
                  <a:pt x="715886" y="135204"/>
                </a:lnTo>
                <a:lnTo>
                  <a:pt x="715860" y="148945"/>
                </a:lnTo>
                <a:lnTo>
                  <a:pt x="715746" y="156032"/>
                </a:lnTo>
                <a:lnTo>
                  <a:pt x="702551" y="194881"/>
                </a:lnTo>
                <a:lnTo>
                  <a:pt x="668909" y="199326"/>
                </a:lnTo>
                <a:lnTo>
                  <a:pt x="635901" y="201218"/>
                </a:lnTo>
                <a:lnTo>
                  <a:pt x="633374" y="182181"/>
                </a:lnTo>
                <a:lnTo>
                  <a:pt x="631164" y="170205"/>
                </a:lnTo>
                <a:lnTo>
                  <a:pt x="630034" y="162585"/>
                </a:lnTo>
                <a:lnTo>
                  <a:pt x="629691" y="157073"/>
                </a:lnTo>
                <a:lnTo>
                  <a:pt x="629564" y="148945"/>
                </a:lnTo>
                <a:lnTo>
                  <a:pt x="629450" y="134569"/>
                </a:lnTo>
                <a:lnTo>
                  <a:pt x="628726" y="126555"/>
                </a:lnTo>
                <a:lnTo>
                  <a:pt x="626745" y="119862"/>
                </a:lnTo>
                <a:lnTo>
                  <a:pt x="622896" y="111086"/>
                </a:lnTo>
                <a:lnTo>
                  <a:pt x="616229" y="96494"/>
                </a:lnTo>
                <a:lnTo>
                  <a:pt x="607339" y="97764"/>
                </a:lnTo>
                <a:lnTo>
                  <a:pt x="596773" y="134569"/>
                </a:lnTo>
                <a:lnTo>
                  <a:pt x="596646" y="148945"/>
                </a:lnTo>
                <a:lnTo>
                  <a:pt x="596747" y="265379"/>
                </a:lnTo>
                <a:lnTo>
                  <a:pt x="600557" y="303695"/>
                </a:lnTo>
                <a:lnTo>
                  <a:pt x="629970" y="323049"/>
                </a:lnTo>
                <a:lnTo>
                  <a:pt x="635279" y="319366"/>
                </a:lnTo>
                <a:lnTo>
                  <a:pt x="637717" y="306285"/>
                </a:lnTo>
                <a:lnTo>
                  <a:pt x="639076" y="279933"/>
                </a:lnTo>
                <a:lnTo>
                  <a:pt x="640981" y="248196"/>
                </a:lnTo>
                <a:lnTo>
                  <a:pt x="660666" y="244386"/>
                </a:lnTo>
                <a:lnTo>
                  <a:pt x="666369" y="243751"/>
                </a:lnTo>
                <a:lnTo>
                  <a:pt x="691134" y="238671"/>
                </a:lnTo>
                <a:lnTo>
                  <a:pt x="709536" y="235496"/>
                </a:lnTo>
                <a:lnTo>
                  <a:pt x="710806" y="299618"/>
                </a:lnTo>
                <a:lnTo>
                  <a:pt x="711619" y="328117"/>
                </a:lnTo>
                <a:lnTo>
                  <a:pt x="712546" y="344360"/>
                </a:lnTo>
                <a:lnTo>
                  <a:pt x="714197" y="354418"/>
                </a:lnTo>
                <a:lnTo>
                  <a:pt x="717156" y="364363"/>
                </a:lnTo>
                <a:lnTo>
                  <a:pt x="722236" y="380225"/>
                </a:lnTo>
                <a:lnTo>
                  <a:pt x="745718" y="380225"/>
                </a:lnTo>
                <a:lnTo>
                  <a:pt x="758405" y="369443"/>
                </a:lnTo>
                <a:lnTo>
                  <a:pt x="765340" y="362572"/>
                </a:lnTo>
                <a:lnTo>
                  <a:pt x="768642" y="357378"/>
                </a:lnTo>
                <a:lnTo>
                  <a:pt x="769213" y="351231"/>
                </a:lnTo>
                <a:close/>
              </a:path>
            </a:pathLst>
          </a:custGeom>
          <a:solidFill>
            <a:srgbClr val="2FA59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사용자 지정</PresentationFormat>
  <Paragraphs>0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7" baseType="lpstr"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</cp:revision>
  <dcterms:created xsi:type="dcterms:W3CDTF">2025-04-07T01:02:52Z</dcterms:created>
  <dcterms:modified xsi:type="dcterms:W3CDTF">2025-04-07T01:03:34Z</dcterms:modified>
</cp:coreProperties>
</file>