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Hakgyoansim Namu R"/>
      <p:regular r:id="rId8"/>
    </p:embeddedFont>
    <p:embeddedFont>
      <p:font typeface="Hakgyoansim Monggeulmonggeul R"/>
      <p:regular r:id="rId9"/>
    </p:embeddedFont>
    <p:embeddedFont>
      <p:font typeface="Hakgyoansim Namu L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1.fntdata" Type="http://schemas.openxmlformats.org/officeDocument/2006/relationships/font"/><Relationship Id="rId9" Target="fonts/font2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241300"/>
            <a:ext cx="2159000" cy="23241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34300" y="101600"/>
            <a:ext cx="2603500" cy="3606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741400" y="-495300"/>
            <a:ext cx="7162800" cy="7162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130300" y="2565400"/>
            <a:ext cx="10820400" cy="1905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10700" b="false" i="false" u="none" strike="noStrike" spc="-100">
                <a:solidFill>
                  <a:srgbClr val="49582A"/>
                </a:solidFill>
                <a:ea typeface="Hakgyoansim Namu R"/>
              </a:rPr>
              <a:t>토브마을학교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95400" y="5359400"/>
            <a:ext cx="8407400" cy="1498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ko-KR" sz="2800" b="false" i="false" u="none" strike="noStrike">
                <a:solidFill>
                  <a:srgbClr val="787878"/>
                </a:solidFill>
                <a:ea typeface="Hakgyoansim Monggeulmonggeul R"/>
              </a:rPr>
              <a:t>토브마을학교는</a:t>
            </a:r>
          </a:p>
          <a:p>
            <a:pPr algn="l" lvl="0">
              <a:lnSpc>
                <a:spcPct val="116199"/>
              </a:lnSpc>
            </a:pPr>
            <a:r>
              <a:rPr lang="ko-KR" sz="2800" b="false" i="false" u="none" strike="noStrike">
                <a:solidFill>
                  <a:srgbClr val="787878"/>
                </a:solidFill>
                <a:ea typeface="Hakgyoansim Monggeulmonggeul R"/>
              </a:rPr>
              <a:t>우리마을의</a:t>
            </a:r>
            <a:r>
              <a:rPr lang="en-US" sz="2800" b="false" i="false" u="none" strike="noStrike">
                <a:solidFill>
                  <a:srgbClr val="787878"/>
                </a:solidFill>
                <a:latin typeface="Hakgyoansim Monggeulmonggeul R"/>
              </a:rPr>
              <a:t> </a:t>
            </a:r>
            <a:r>
              <a:rPr lang="ko-KR" sz="2800" b="false" i="false" u="none" strike="noStrike">
                <a:solidFill>
                  <a:srgbClr val="787878"/>
                </a:solidFill>
                <a:ea typeface="Hakgyoansim Monggeulmonggeul R"/>
              </a:rPr>
              <a:t>인적</a:t>
            </a:r>
            <a:r>
              <a:rPr lang="en-US" sz="2800" b="false" i="false" u="none" strike="noStrike">
                <a:solidFill>
                  <a:srgbClr val="787878"/>
                </a:solidFill>
                <a:latin typeface="Hakgyoansim Monggeulmonggeul R"/>
              </a:rPr>
              <a:t> </a:t>
            </a:r>
            <a:r>
              <a:rPr lang="ko-KR" sz="2800" b="false" i="false" u="none" strike="noStrike">
                <a:solidFill>
                  <a:srgbClr val="787878"/>
                </a:solidFill>
                <a:ea typeface="Hakgyoansim Monggeulmonggeul R"/>
              </a:rPr>
              <a:t>물적</a:t>
            </a:r>
            <a:r>
              <a:rPr lang="en-US" sz="2800" b="false" i="false" u="none" strike="noStrike">
                <a:solidFill>
                  <a:srgbClr val="787878"/>
                </a:solidFill>
                <a:latin typeface="Hakgyoansim Monggeulmonggeul R"/>
              </a:rPr>
              <a:t> </a:t>
            </a:r>
            <a:r>
              <a:rPr lang="ko-KR" sz="2800" b="false" i="false" u="none" strike="noStrike">
                <a:solidFill>
                  <a:srgbClr val="787878"/>
                </a:solidFill>
                <a:ea typeface="Hakgyoansim Monggeulmonggeul R"/>
              </a:rPr>
              <a:t>자원을</a:t>
            </a:r>
            <a:r>
              <a:rPr lang="en-US" sz="2800" b="false" i="false" u="none" strike="noStrike">
                <a:solidFill>
                  <a:srgbClr val="787878"/>
                </a:solidFill>
                <a:latin typeface="Hakgyoansim Monggeulmonggeul R"/>
              </a:rPr>
              <a:t> </a:t>
            </a:r>
            <a:r>
              <a:rPr lang="ko-KR" sz="2800" b="false" i="false" u="none" strike="noStrike">
                <a:solidFill>
                  <a:srgbClr val="787878"/>
                </a:solidFill>
                <a:ea typeface="Hakgyoansim Monggeulmonggeul R"/>
              </a:rPr>
              <a:t>통해</a:t>
            </a:r>
          </a:p>
          <a:p>
            <a:pPr algn="l" lvl="0">
              <a:lnSpc>
                <a:spcPct val="116199"/>
              </a:lnSpc>
            </a:pPr>
            <a:r>
              <a:rPr lang="ko-KR" sz="2800" b="false" i="false" u="none" strike="noStrike">
                <a:solidFill>
                  <a:srgbClr val="787878"/>
                </a:solidFill>
                <a:ea typeface="Hakgyoansim Monggeulmonggeul R"/>
              </a:rPr>
              <a:t>삶이</a:t>
            </a:r>
            <a:r>
              <a:rPr lang="en-US" sz="2800" b="false" i="false" u="none" strike="noStrike">
                <a:solidFill>
                  <a:srgbClr val="787878"/>
                </a:solidFill>
                <a:latin typeface="Hakgyoansim Monggeulmonggeul R"/>
              </a:rPr>
              <a:t> </a:t>
            </a:r>
            <a:r>
              <a:rPr lang="ko-KR" sz="2800" b="false" i="false" u="none" strike="noStrike">
                <a:solidFill>
                  <a:srgbClr val="787878"/>
                </a:solidFill>
                <a:ea typeface="Hakgyoansim Monggeulmonggeul R"/>
              </a:rPr>
              <a:t>배움이되고</a:t>
            </a:r>
            <a:r>
              <a:rPr lang="en-US" sz="2800" b="false" i="false" u="none" strike="noStrike">
                <a:solidFill>
                  <a:srgbClr val="787878"/>
                </a:solidFill>
                <a:latin typeface="Hakgyoansim Monggeulmonggeul R"/>
              </a:rPr>
              <a:t> </a:t>
            </a:r>
            <a:r>
              <a:rPr lang="ko-KR" sz="2800" b="false" i="false" u="none" strike="noStrike">
                <a:solidFill>
                  <a:srgbClr val="787878"/>
                </a:solidFill>
                <a:ea typeface="Hakgyoansim Monggeulmonggeul R"/>
              </a:rPr>
              <a:t>배움이</a:t>
            </a:r>
            <a:r>
              <a:rPr lang="en-US" sz="2800" b="false" i="false" u="none" strike="noStrike">
                <a:solidFill>
                  <a:srgbClr val="787878"/>
                </a:solidFill>
                <a:latin typeface="Hakgyoansim Monggeulmonggeul R"/>
              </a:rPr>
              <a:t> </a:t>
            </a:r>
            <a:r>
              <a:rPr lang="ko-KR" sz="2800" b="false" i="false" u="none" strike="noStrike">
                <a:solidFill>
                  <a:srgbClr val="787878"/>
                </a:solidFill>
                <a:ea typeface="Hakgyoansim Monggeulmonggeul R"/>
              </a:rPr>
              <a:t>삶으로</a:t>
            </a:r>
            <a:r>
              <a:rPr lang="en-US" sz="2800" b="false" i="false" u="none" strike="noStrike">
                <a:solidFill>
                  <a:srgbClr val="787878"/>
                </a:solidFill>
                <a:latin typeface="Hakgyoansim Monggeulmonggeul R"/>
              </a:rPr>
              <a:t> </a:t>
            </a:r>
            <a:r>
              <a:rPr lang="ko-KR" sz="2800" b="false" i="false" u="none" strike="noStrike">
                <a:solidFill>
                  <a:srgbClr val="787878"/>
                </a:solidFill>
                <a:ea typeface="Hakgyoansim Monggeulmonggeul R"/>
              </a:rPr>
              <a:t>이어지는</a:t>
            </a:r>
            <a:r>
              <a:rPr lang="en-US" sz="2800" b="false" i="false" u="none" strike="noStrike">
                <a:solidFill>
                  <a:srgbClr val="787878"/>
                </a:solidFill>
                <a:latin typeface="Hakgyoansim Monggeulmonggeul R"/>
              </a:rPr>
              <a:t> </a:t>
            </a:r>
            <a:r>
              <a:rPr lang="ko-KR" sz="2800" b="false" i="false" u="none" strike="noStrike">
                <a:solidFill>
                  <a:srgbClr val="787878"/>
                </a:solidFill>
                <a:ea typeface="Hakgyoansim Monggeulmonggeul R"/>
              </a:rPr>
              <a:t>공동체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325100" y="5524500"/>
            <a:ext cx="5626100" cy="5156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1800000">
            <a:off x="16243300" y="8585200"/>
            <a:ext cx="2628900" cy="26289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703300" y="9829800"/>
            <a:ext cx="8216900" cy="91567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720000">
            <a:off x="10045700" y="2527300"/>
            <a:ext cx="7912100" cy="7150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749300" y="7493000"/>
            <a:ext cx="3962400" cy="18923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181600" y="8128000"/>
            <a:ext cx="3962400" cy="1892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9461500" y="4267200"/>
            <a:ext cx="2628900" cy="26289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130300" y="1816100"/>
            <a:ext cx="7759700" cy="3200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6600" b="false" i="false" u="none" strike="noStrike" spc="-100">
                <a:solidFill>
                  <a:srgbClr val="49582A"/>
                </a:solidFill>
                <a:ea typeface="Hakgyoansim Namu L"/>
              </a:rPr>
              <a:t>마을을통한</a:t>
            </a:r>
          </a:p>
          <a:p>
            <a:pPr algn="l" lvl="0">
              <a:lnSpc>
                <a:spcPct val="99600"/>
              </a:lnSpc>
            </a:pPr>
            <a:r>
              <a:rPr lang="ko-KR" sz="6600" b="false" i="false" u="none" strike="noStrike" spc="-100">
                <a:solidFill>
                  <a:srgbClr val="49582A"/>
                </a:solidFill>
                <a:ea typeface="Hakgyoansim Namu L"/>
              </a:rPr>
              <a:t>마을을위한</a:t>
            </a:r>
          </a:p>
          <a:p>
            <a:pPr algn="l" lvl="0">
              <a:lnSpc>
                <a:spcPct val="99600"/>
              </a:lnSpc>
            </a:pPr>
            <a:r>
              <a:rPr lang="ko-KR" sz="6600" b="false" i="false" u="none" strike="noStrike" spc="-100">
                <a:solidFill>
                  <a:srgbClr val="49582A"/>
                </a:solidFill>
                <a:ea typeface="Hakgyoansim Namu L"/>
              </a:rPr>
              <a:t>학교와함께하는</a:t>
            </a:r>
            <a:r>
              <a:rPr lang="en-US" sz="6600" b="false" i="false" u="none" strike="noStrike" spc="-100">
                <a:solidFill>
                  <a:srgbClr val="49582A"/>
                </a:solidFill>
                <a:latin typeface="Hakgyoansim Namu L"/>
              </a:rPr>
              <a:t> </a:t>
            </a:r>
            <a:r>
              <a:rPr lang="ko-KR" sz="6600" b="false" i="false" u="none" strike="noStrike" spc="-100">
                <a:solidFill>
                  <a:srgbClr val="49582A"/>
                </a:solidFill>
                <a:ea typeface="Hakgyoansim Namu L"/>
              </a:rPr>
              <a:t>교육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43000" y="5067300"/>
            <a:ext cx="8343900" cy="533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000" b="false" i="false" u="none" strike="noStrike">
                <a:solidFill>
                  <a:srgbClr val="5C5C5C"/>
                </a:solidFill>
                <a:latin typeface="Hakgyoansim Monggeulmonggeul R"/>
              </a:rPr>
              <a:t>Welcome to </a:t>
            </a:r>
            <a:r>
              <a:rPr lang="ko-KR" sz="3000" b="false" i="false" u="none" strike="noStrike">
                <a:solidFill>
                  <a:srgbClr val="5C5C5C"/>
                </a:solidFill>
                <a:ea typeface="Hakgyoansim Monggeulmonggeul R"/>
              </a:rPr>
              <a:t>토브마을학교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13500000">
            <a:off x="12280900" y="1689100"/>
            <a:ext cx="7251700" cy="72517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1671300" y="1803400"/>
            <a:ext cx="7200900" cy="736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0350"/>
              </a:lnSpc>
            </a:pP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마을을</a:t>
            </a:r>
            <a:r>
              <a:rPr lang="en-US" sz="2000" b="false" i="false" u="none" strike="noStrike">
                <a:solidFill>
                  <a:srgbClr val="787878"/>
                </a:solidFill>
                <a:latin typeface="Hakgyoansim Monggeulmonggeul R"/>
              </a:rPr>
              <a:t> </a:t>
            </a: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통해</a:t>
            </a:r>
            <a:r>
              <a:rPr lang="en-US" sz="2000" b="false" i="false" u="none" strike="noStrike">
                <a:solidFill>
                  <a:srgbClr val="787878"/>
                </a:solidFill>
                <a:latin typeface="Hakgyoansim Monggeulmonggeul R"/>
              </a:rPr>
              <a:t> </a:t>
            </a: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배우고</a:t>
            </a:r>
          </a:p>
          <a:p>
            <a:pPr algn="l" lvl="0">
              <a:lnSpc>
                <a:spcPct val="120350"/>
              </a:lnSpc>
            </a:pPr>
            <a:r>
              <a:rPr lang="en-US" sz="2000" b="false" i="false" u="none" strike="noStrike">
                <a:solidFill>
                  <a:srgbClr val="787878"/>
                </a:solidFill>
                <a:latin typeface="Hakgyoansim Monggeulmonggeul R"/>
              </a:rPr>
              <a:t>-</a:t>
            </a: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목공</a:t>
            </a:r>
            <a:r>
              <a:rPr lang="en-US" sz="2000" b="false" i="false" u="none" strike="noStrike">
                <a:solidFill>
                  <a:srgbClr val="787878"/>
                </a:solidFill>
                <a:latin typeface="Hakgyoansim Monggeulmonggeul R"/>
              </a:rPr>
              <a:t>, </a:t>
            </a: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도자기</a:t>
            </a:r>
            <a:r>
              <a:rPr lang="en-US" sz="2000" b="false" i="false" u="none" strike="noStrike">
                <a:solidFill>
                  <a:srgbClr val="787878"/>
                </a:solidFill>
                <a:latin typeface="Hakgyoansim Monggeulmonggeul R"/>
              </a:rPr>
              <a:t>, </a:t>
            </a: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베이킹</a:t>
            </a:r>
            <a:r>
              <a:rPr lang="en-US" sz="2000" b="false" i="false" u="none" strike="noStrike">
                <a:solidFill>
                  <a:srgbClr val="787878"/>
                </a:solidFill>
                <a:latin typeface="Hakgyoansim Monggeulmonggeul R"/>
              </a:rPr>
              <a:t>, </a:t>
            </a: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요리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740900" y="4546600"/>
            <a:ext cx="2082800" cy="2082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90600" y="5981700"/>
            <a:ext cx="5054600" cy="38989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420600" y="2768600"/>
            <a:ext cx="5054600" cy="3898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045200" y="0"/>
            <a:ext cx="5054600" cy="3898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201400" y="1511300"/>
            <a:ext cx="685800" cy="6858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395200" y="6565900"/>
            <a:ext cx="685800" cy="6858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6299200" y="7226300"/>
            <a:ext cx="685800" cy="91440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12865100" y="6883400"/>
            <a:ext cx="7416800" cy="736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0350"/>
              </a:lnSpc>
            </a:pP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마을을</a:t>
            </a:r>
            <a:r>
              <a:rPr lang="en-US" sz="2000" b="false" i="false" u="none" strike="noStrike">
                <a:solidFill>
                  <a:srgbClr val="787878"/>
                </a:solidFill>
                <a:latin typeface="Hakgyoansim Monggeulmonggeul R"/>
              </a:rPr>
              <a:t> </a:t>
            </a: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위해</a:t>
            </a:r>
            <a:r>
              <a:rPr lang="en-US" sz="2000" b="false" i="false" u="none" strike="noStrike">
                <a:solidFill>
                  <a:srgbClr val="787878"/>
                </a:solidFill>
                <a:latin typeface="Hakgyoansim Monggeulmonggeul R"/>
              </a:rPr>
              <a:t> </a:t>
            </a: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함께하고</a:t>
            </a:r>
          </a:p>
          <a:p>
            <a:pPr algn="l" lvl="0">
              <a:lnSpc>
                <a:spcPct val="120350"/>
              </a:lnSpc>
            </a:pPr>
            <a:r>
              <a:rPr lang="en-US" sz="2000" b="false" i="false" u="none" strike="noStrike">
                <a:solidFill>
                  <a:srgbClr val="787878"/>
                </a:solidFill>
                <a:latin typeface="Hakgyoansim Monggeulmonggeul R"/>
              </a:rPr>
              <a:t>-</a:t>
            </a: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마을어르신들의</a:t>
            </a:r>
            <a:r>
              <a:rPr lang="en-US" sz="2000" b="false" i="false" u="none" strike="noStrike">
                <a:solidFill>
                  <a:srgbClr val="787878"/>
                </a:solidFill>
                <a:latin typeface="Hakgyoansim Monggeulmonggeul R"/>
              </a:rPr>
              <a:t> </a:t>
            </a: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평생교육과</a:t>
            </a:r>
            <a:r>
              <a:rPr lang="en-US" sz="2000" b="false" i="false" u="none" strike="noStrike">
                <a:solidFill>
                  <a:srgbClr val="787878"/>
                </a:solidFill>
                <a:latin typeface="Hakgyoansim Monggeulmonggeul R"/>
              </a:rPr>
              <a:t>, </a:t>
            </a: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교류</a:t>
            </a:r>
            <a:r>
              <a:rPr lang="en-US" sz="2000" b="false" i="false" u="none" strike="noStrike">
                <a:solidFill>
                  <a:srgbClr val="787878"/>
                </a:solidFill>
                <a:latin typeface="Hakgyoansim Monggeulmonggeul R"/>
              </a:rPr>
              <a:t>, </a:t>
            </a: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소통</a:t>
            </a:r>
            <a:r>
              <a:rPr lang="en-US" sz="2000" b="false" i="false" u="none" strike="noStrike">
                <a:solidFill>
                  <a:srgbClr val="787878"/>
                </a:solidFill>
                <a:latin typeface="Hakgyoansim Monggeulmonggeul R"/>
              </a:rPr>
              <a:t>, </a:t>
            </a: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요리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781800" y="7721600"/>
            <a:ext cx="7416800" cy="736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0350"/>
              </a:lnSpc>
            </a:pP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학교와</a:t>
            </a:r>
            <a:r>
              <a:rPr lang="en-US" sz="2000" b="false" i="false" u="none" strike="noStrike">
                <a:solidFill>
                  <a:srgbClr val="787878"/>
                </a:solidFill>
                <a:latin typeface="Hakgyoansim Monggeulmonggeul R"/>
              </a:rPr>
              <a:t> </a:t>
            </a: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함께</a:t>
            </a:r>
            <a:r>
              <a:rPr lang="en-US" sz="2000" b="false" i="false" u="none" strike="noStrike">
                <a:solidFill>
                  <a:srgbClr val="787878"/>
                </a:solidFill>
                <a:latin typeface="Hakgyoansim Monggeulmonggeul R"/>
              </a:rPr>
              <a:t> </a:t>
            </a: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마을의</a:t>
            </a:r>
            <a:r>
              <a:rPr lang="en-US" sz="2000" b="false" i="false" u="none" strike="noStrike">
                <a:solidFill>
                  <a:srgbClr val="787878"/>
                </a:solidFill>
                <a:latin typeface="Hakgyoansim Monggeulmonggeul R"/>
              </a:rPr>
              <a:t> </a:t>
            </a: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선생님들과</a:t>
            </a:r>
            <a:r>
              <a:rPr lang="en-US" sz="2000" b="false" i="false" u="none" strike="noStrike">
                <a:solidFill>
                  <a:srgbClr val="787878"/>
                </a:solidFill>
                <a:latin typeface="Hakgyoansim Monggeulmonggeul R"/>
              </a:rPr>
              <a:t> </a:t>
            </a: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교육</a:t>
            </a:r>
          </a:p>
          <a:p>
            <a:pPr algn="l" lvl="0">
              <a:lnSpc>
                <a:spcPct val="120350"/>
              </a:lnSpc>
            </a:pPr>
            <a:r>
              <a:rPr lang="en-US" sz="2000" b="false" i="false" u="none" strike="noStrike">
                <a:solidFill>
                  <a:srgbClr val="787878"/>
                </a:solidFill>
                <a:latin typeface="Hakgyoansim Monggeulmonggeul R"/>
              </a:rPr>
              <a:t>-</a:t>
            </a: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학습</a:t>
            </a:r>
            <a:r>
              <a:rPr lang="en-US" sz="2000" b="false" i="false" u="none" strike="noStrike">
                <a:solidFill>
                  <a:srgbClr val="787878"/>
                </a:solidFill>
                <a:latin typeface="Hakgyoansim Monggeulmonggeul R"/>
              </a:rPr>
              <a:t> </a:t>
            </a: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취약시기에</a:t>
            </a:r>
            <a:r>
              <a:rPr lang="en-US" sz="2000" b="false" i="false" u="none" strike="noStrike">
                <a:solidFill>
                  <a:srgbClr val="787878"/>
                </a:solidFill>
                <a:latin typeface="Hakgyoansim Monggeulmonggeul R"/>
              </a:rPr>
              <a:t> </a:t>
            </a: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함께</a:t>
            </a:r>
            <a:r>
              <a:rPr lang="en-US" sz="2000" b="false" i="false" u="none" strike="noStrike">
                <a:solidFill>
                  <a:srgbClr val="787878"/>
                </a:solidFill>
                <a:latin typeface="Hakgyoansim Monggeulmonggeul R"/>
              </a:rPr>
              <a:t> </a:t>
            </a: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소통하고</a:t>
            </a:r>
            <a:r>
              <a:rPr lang="en-US" sz="2000" b="false" i="false" u="none" strike="noStrike">
                <a:solidFill>
                  <a:srgbClr val="787878"/>
                </a:solidFill>
                <a:latin typeface="Hakgyoansim Monggeulmonggeul R"/>
              </a:rPr>
              <a:t>, </a:t>
            </a: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놀거리</a:t>
            </a:r>
            <a:r>
              <a:rPr lang="en-US" sz="2000" b="false" i="false" u="none" strike="noStrike">
                <a:solidFill>
                  <a:srgbClr val="787878"/>
                </a:solidFill>
                <a:latin typeface="Hakgyoansim Monggeulmonggeul R"/>
              </a:rPr>
              <a:t>, </a:t>
            </a: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배움</a:t>
            </a:r>
            <a:r>
              <a:rPr lang="en-US" sz="2000" b="false" i="false" u="none" strike="noStrike">
                <a:solidFill>
                  <a:srgbClr val="787878"/>
                </a:solidFill>
                <a:latin typeface="Hakgyoansim Monggeulmonggeul R"/>
              </a:rPr>
              <a:t> </a:t>
            </a:r>
            <a:r>
              <a:rPr lang="ko-KR" sz="2000" b="false" i="false" u="none" strike="noStrike">
                <a:solidFill>
                  <a:srgbClr val="787878"/>
                </a:solidFill>
                <a:ea typeface="Hakgyoansim Monggeulmonggeul R"/>
              </a:rPr>
              <a:t>나누고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