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</p:sldIdLst>
  <p:sldSz cx="18288000" cy="10287000"/>
  <p:notesSz cx="6858000" cy="9144000"/>
  <p:embeddedFontLst>
    <p:embeddedFont>
      <p:font typeface="210 Carpediem Regular" panose="020B0600000101010101" charset="-127"/>
      <p:regular r:id="rId4"/>
    </p:embeddedFont>
    <p:embeddedFont>
      <p:font typeface="THERodongSinmun Bold" panose="020B0600000101010101" charset="-127"/>
      <p:bold r:id="rId5"/>
    </p:embeddedFont>
    <p:embeddedFont>
      <p:font typeface="Pretendard Light" panose="020B0600000101010101" charset="-127"/>
      <p:regular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Pretendard Bold" panose="020B0600000101010101" charset="-127"/>
      <p:bold r:id="rId11"/>
    </p:embeddedFont>
    <p:embeddedFont>
      <p:font typeface="Pretendard Regular" panose="020B0600000101010101" charset="-127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3" d="100"/>
          <a:sy n="73" d="100"/>
        </p:scale>
        <p:origin x="59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heme" Target="theme/theme1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861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"/>
            <a:ext cx="18288000" cy="10274300"/>
          </a:xfrm>
          <a:prstGeom prst="rect">
            <a:avLst/>
          </a:prstGeom>
          <a:effectLst>
            <a:outerShdw blurRad="525196" dir="2700000">
              <a:srgbClr val="000000">
                <a:alpha val="25000"/>
              </a:srgbClr>
            </a:outerShdw>
          </a:effectLst>
        </p:spPr>
      </p:pic>
      <p:grpSp>
        <p:nvGrpSpPr>
          <p:cNvPr id="3" name="Group 3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900" y="1600200"/>
            <a:ext cx="787400" cy="78740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549400" y="1409700"/>
            <a:ext cx="5041900" cy="11557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9600"/>
              </a:lnSpc>
            </a:pPr>
            <a:r>
              <a:rPr lang="ko-KR" sz="6600" b="0" i="0" u="none" strike="noStrike" spc="-400">
                <a:solidFill>
                  <a:srgbClr val="404040"/>
                </a:solidFill>
                <a:ea typeface="Pretendard Bold"/>
              </a:rPr>
              <a:t>몽탄마을학교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203200" y="1600200"/>
            <a:ext cx="787400" cy="78740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838200" y="6375400"/>
            <a:ext cx="1854200" cy="11430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6400" b="0" i="0" u="none" strike="noStrike">
                <a:solidFill>
                  <a:srgbClr val="404040"/>
                </a:solidFill>
                <a:latin typeface="Pretendard Regular"/>
              </a:rPr>
              <a:t>01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603500" y="6718300"/>
            <a:ext cx="3746500" cy="5969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9600"/>
              </a:lnSpc>
            </a:pPr>
            <a:r>
              <a:rPr lang="ko-KR" sz="3400" b="0" i="0" u="none" strike="noStrike" spc="-200">
                <a:solidFill>
                  <a:srgbClr val="404040"/>
                </a:solidFill>
                <a:ea typeface="Pretendard Regular"/>
              </a:rPr>
              <a:t>몽탄모아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845300" y="6375400"/>
            <a:ext cx="1854200" cy="11430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6400" b="0" i="0" u="none" strike="noStrike">
                <a:solidFill>
                  <a:srgbClr val="404040"/>
                </a:solidFill>
                <a:latin typeface="Pretendard Regular"/>
              </a:rPr>
              <a:t>02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623300" y="6718300"/>
            <a:ext cx="3746500" cy="5969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9600"/>
              </a:lnSpc>
            </a:pPr>
            <a:r>
              <a:rPr lang="ko-KR" sz="3400" b="0" i="0" u="none" strike="noStrike" spc="-200">
                <a:solidFill>
                  <a:srgbClr val="404040"/>
                </a:solidFill>
                <a:ea typeface="Pretendard Regular"/>
              </a:rPr>
              <a:t>마을자원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2852400" y="6375400"/>
            <a:ext cx="1854200" cy="11430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6400" b="0" i="0" u="none" strike="noStrike">
                <a:solidFill>
                  <a:srgbClr val="404040"/>
                </a:solidFill>
                <a:latin typeface="Pretendard Regular"/>
              </a:rPr>
              <a:t>03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4630400" y="6718300"/>
            <a:ext cx="3746500" cy="5969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9600"/>
              </a:lnSpc>
            </a:pPr>
            <a:r>
              <a:rPr lang="ko-KR" sz="3400" b="0" i="0" u="none" strike="noStrike" spc="-200">
                <a:solidFill>
                  <a:srgbClr val="404040"/>
                </a:solidFill>
                <a:ea typeface="Pretendard Regular"/>
              </a:rPr>
              <a:t>연계학교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sp>
        <p:nvSpPr>
          <p:cNvPr id="14" name="TextBox 14"/>
          <p:cNvSpPr txBox="1"/>
          <p:nvPr/>
        </p:nvSpPr>
        <p:spPr>
          <a:xfrm>
            <a:off x="1181100" y="7861300"/>
            <a:ext cx="4622800" cy="5207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ko-KR" sz="2900" b="0" i="0" u="none" strike="noStrike" spc="-200">
                <a:solidFill>
                  <a:srgbClr val="404040"/>
                </a:solidFill>
                <a:ea typeface="Pretendard Light"/>
              </a:rPr>
              <a:t>아이들이</a:t>
            </a:r>
            <a:r>
              <a:rPr lang="en-US" sz="2900" b="0" i="0" u="none" strike="noStrike" spc="-200">
                <a:solidFill>
                  <a:srgbClr val="404040"/>
                </a:solidFill>
                <a:latin typeface="Pretendard Light"/>
              </a:rPr>
              <a:t> </a:t>
            </a:r>
            <a:r>
              <a:rPr lang="ko-KR" sz="2900" b="0" i="0" u="none" strike="noStrike" spc="-200">
                <a:solidFill>
                  <a:srgbClr val="404040"/>
                </a:solidFill>
                <a:ea typeface="Pretendard Light"/>
              </a:rPr>
              <a:t>주도하는</a:t>
            </a:r>
            <a:r>
              <a:rPr lang="en-US" sz="2900" b="0" i="0" u="none" strike="noStrike" spc="-200">
                <a:solidFill>
                  <a:srgbClr val="404040"/>
                </a:solidFill>
                <a:latin typeface="Pretendard Light"/>
              </a:rPr>
              <a:t> </a:t>
            </a:r>
            <a:r>
              <a:rPr lang="ko-KR" sz="2900" b="0" i="0" u="none" strike="noStrike" spc="-200">
                <a:solidFill>
                  <a:srgbClr val="404040"/>
                </a:solidFill>
                <a:ea typeface="Pretendard Light"/>
              </a:rPr>
              <a:t>마을학교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81100" y="8420100"/>
            <a:ext cx="4622800" cy="5207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ko-KR" sz="2900" b="0" i="0" u="none" strike="noStrike" spc="-200">
                <a:solidFill>
                  <a:srgbClr val="404040"/>
                </a:solidFill>
                <a:ea typeface="Pretendard Light"/>
              </a:rPr>
              <a:t>스스로</a:t>
            </a:r>
            <a:r>
              <a:rPr lang="en-US" sz="2900" b="0" i="0" u="none" strike="noStrike" spc="-200">
                <a:solidFill>
                  <a:srgbClr val="404040"/>
                </a:solidFill>
                <a:latin typeface="Pretendard Light"/>
              </a:rPr>
              <a:t> </a:t>
            </a:r>
            <a:r>
              <a:rPr lang="ko-KR" sz="2900" b="0" i="0" u="none" strike="noStrike" spc="-200">
                <a:solidFill>
                  <a:srgbClr val="404040"/>
                </a:solidFill>
                <a:ea typeface="Pretendard Light"/>
              </a:rPr>
              <a:t>성장하는</a:t>
            </a:r>
            <a:r>
              <a:rPr lang="en-US" sz="2900" b="0" i="0" u="none" strike="noStrike" spc="-200">
                <a:solidFill>
                  <a:srgbClr val="404040"/>
                </a:solidFill>
                <a:latin typeface="Pretendard Light"/>
              </a:rPr>
              <a:t> </a:t>
            </a:r>
            <a:r>
              <a:rPr lang="ko-KR" sz="2900" b="0" i="0" u="none" strike="noStrike" spc="-200">
                <a:solidFill>
                  <a:srgbClr val="404040"/>
                </a:solidFill>
                <a:ea typeface="Pretendard Light"/>
              </a:rPr>
              <a:t>마을학교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181100" y="8991600"/>
            <a:ext cx="4622800" cy="5207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ko-KR" sz="2900" b="0" i="0" u="none" strike="noStrike" spc="-200">
                <a:solidFill>
                  <a:srgbClr val="404040"/>
                </a:solidFill>
                <a:ea typeface="Pretendard Light"/>
              </a:rPr>
              <a:t>학생들을</a:t>
            </a:r>
            <a:r>
              <a:rPr lang="en-US" sz="2900" b="0" i="0" u="none" strike="noStrike" spc="-200">
                <a:solidFill>
                  <a:srgbClr val="404040"/>
                </a:solidFill>
                <a:latin typeface="Pretendard Light"/>
              </a:rPr>
              <a:t> </a:t>
            </a:r>
            <a:r>
              <a:rPr lang="ko-KR" sz="2900" b="0" i="0" u="none" strike="noStrike" spc="-200">
                <a:solidFill>
                  <a:srgbClr val="404040"/>
                </a:solidFill>
                <a:ea typeface="Pretendard Light"/>
              </a:rPr>
              <a:t>지원하는</a:t>
            </a:r>
            <a:r>
              <a:rPr lang="en-US" sz="2900" b="0" i="0" u="none" strike="noStrike" spc="-200">
                <a:solidFill>
                  <a:srgbClr val="404040"/>
                </a:solidFill>
                <a:latin typeface="Pretendard Light"/>
              </a:rPr>
              <a:t> </a:t>
            </a:r>
            <a:r>
              <a:rPr lang="ko-KR" sz="2900" b="0" i="0" u="none" strike="noStrike" spc="-200">
                <a:solidFill>
                  <a:srgbClr val="404040"/>
                </a:solidFill>
                <a:ea typeface="Pretendard Light"/>
              </a:rPr>
              <a:t>몽탄교육가족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sp>
        <p:nvSpPr>
          <p:cNvPr id="18" name="TextBox 18"/>
          <p:cNvSpPr txBox="1"/>
          <p:nvPr/>
        </p:nvSpPr>
        <p:spPr>
          <a:xfrm>
            <a:off x="6883400" y="7861300"/>
            <a:ext cx="4622800" cy="5207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ko-KR" sz="2900" b="0" i="0" u="none" strike="noStrike" spc="-200">
                <a:solidFill>
                  <a:srgbClr val="404040"/>
                </a:solidFill>
                <a:ea typeface="Pretendard Light"/>
              </a:rPr>
              <a:t>모아작은도서관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6883400" y="8420100"/>
            <a:ext cx="4622800" cy="5207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ko-KR" sz="2900" b="0" i="0" u="none" strike="noStrike" spc="-200">
                <a:solidFill>
                  <a:srgbClr val="404040"/>
                </a:solidFill>
                <a:ea typeface="Pretendard Light"/>
              </a:rPr>
              <a:t>몽탄초</a:t>
            </a:r>
            <a:r>
              <a:rPr lang="en-US" sz="2900" b="0" i="0" u="none" strike="noStrike" spc="-200">
                <a:solidFill>
                  <a:srgbClr val="404040"/>
                </a:solidFill>
                <a:latin typeface="Pretendard Light"/>
              </a:rPr>
              <a:t>, </a:t>
            </a:r>
            <a:r>
              <a:rPr lang="ko-KR" sz="2900" b="0" i="0" u="none" strike="noStrike" spc="-200">
                <a:solidFill>
                  <a:srgbClr val="404040"/>
                </a:solidFill>
                <a:ea typeface="Pretendard Light"/>
              </a:rPr>
              <a:t>무안몽탄중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6883400" y="8991600"/>
            <a:ext cx="4622800" cy="5207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ko-KR" sz="2900" b="0" i="0" u="none" strike="noStrike" spc="-200">
                <a:solidFill>
                  <a:srgbClr val="404040"/>
                </a:solidFill>
                <a:ea typeface="Pretendard Light"/>
              </a:rPr>
              <a:t>몽탄면</a:t>
            </a:r>
            <a:r>
              <a:rPr lang="en-US" sz="2900" b="0" i="0" u="none" strike="noStrike" spc="-200">
                <a:solidFill>
                  <a:srgbClr val="404040"/>
                </a:solidFill>
                <a:latin typeface="Pretendard Light"/>
              </a:rPr>
              <a:t> </a:t>
            </a:r>
            <a:r>
              <a:rPr lang="ko-KR" sz="2900" b="0" i="0" u="none" strike="noStrike" spc="-200">
                <a:solidFill>
                  <a:srgbClr val="404040"/>
                </a:solidFill>
                <a:ea typeface="Pretendard Light"/>
              </a:rPr>
              <a:t>주민자치센터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219200" y="2870200"/>
            <a:ext cx="4305300" cy="28321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32800"/>
              </a:lnSpc>
            </a:pPr>
            <a:r>
              <a:rPr lang="en-US" sz="3600" b="0" i="0" u="none" strike="noStrike" spc="-200">
                <a:solidFill>
                  <a:srgbClr val="404040"/>
                </a:solidFill>
                <a:latin typeface="Pretendard Light"/>
              </a:rPr>
              <a:t>2015</a:t>
            </a:r>
            <a:r>
              <a:rPr lang="ko-KR" sz="3600" b="0" i="0" u="none" strike="noStrike" spc="-200">
                <a:solidFill>
                  <a:srgbClr val="404040"/>
                </a:solidFill>
                <a:ea typeface="Pretendard Light"/>
              </a:rPr>
              <a:t>년</a:t>
            </a:r>
            <a:r>
              <a:rPr lang="en-US" sz="3600" b="0" i="0" u="none" strike="noStrike" spc="-200">
                <a:solidFill>
                  <a:srgbClr val="404040"/>
                </a:solidFill>
                <a:latin typeface="Pretendard Light"/>
              </a:rPr>
              <a:t>~2025</a:t>
            </a:r>
            <a:r>
              <a:rPr lang="ko-KR" sz="3600" b="0" i="0" u="none" strike="noStrike" spc="-200">
                <a:solidFill>
                  <a:srgbClr val="404040"/>
                </a:solidFill>
                <a:ea typeface="Pretendard Light"/>
              </a:rPr>
              <a:t>년</a:t>
            </a:r>
            <a:r>
              <a:rPr lang="en-US" sz="3600" b="0" i="0" u="none" strike="noStrike">
                <a:solidFill>
                  <a:srgbClr val="404040"/>
                </a:solidFill>
                <a:latin typeface="Pretendard Light"/>
              </a:rPr>
              <a:t/>
            </a:r>
            <a:br>
              <a:rPr lang="en-US" sz="3600" b="0" i="0" u="none" strike="noStrike">
                <a:solidFill>
                  <a:srgbClr val="404040"/>
                </a:solidFill>
                <a:latin typeface="Pretendard Light"/>
              </a:rPr>
            </a:br>
            <a:endParaRPr lang="en-US" sz="3600" b="0" i="0" u="none" strike="noStrike">
              <a:solidFill>
                <a:srgbClr val="404040"/>
              </a:solidFill>
              <a:latin typeface="Pretendard Light"/>
            </a:endParaRPr>
          </a:p>
          <a:p>
            <a:pPr lvl="0" algn="l">
              <a:lnSpc>
                <a:spcPct val="132800"/>
              </a:lnSpc>
            </a:pPr>
            <a:r>
              <a:rPr lang="ko-KR" sz="3600" b="0" i="0" u="none" strike="noStrike" spc="-200">
                <a:solidFill>
                  <a:srgbClr val="404040"/>
                </a:solidFill>
                <a:ea typeface="Pretendard Light"/>
              </a:rPr>
              <a:t>전라남도교육청</a:t>
            </a:r>
            <a:r>
              <a:rPr lang="en-US" sz="3600" b="0" i="0" u="none" strike="noStrike" spc="-200">
                <a:solidFill>
                  <a:srgbClr val="404040"/>
                </a:solidFill>
                <a:latin typeface="Pretendard Light"/>
              </a:rPr>
              <a:t>, </a:t>
            </a:r>
          </a:p>
          <a:p>
            <a:pPr lvl="0" algn="l">
              <a:lnSpc>
                <a:spcPct val="132800"/>
              </a:lnSpc>
            </a:pPr>
            <a:r>
              <a:rPr lang="ko-KR" sz="3600" b="0" i="0" u="none" strike="noStrike" spc="-200">
                <a:solidFill>
                  <a:srgbClr val="404040"/>
                </a:solidFill>
                <a:ea typeface="Pretendard Light"/>
              </a:rPr>
              <a:t>무안교육지원청</a:t>
            </a:r>
            <a:r>
              <a:rPr lang="en-US" sz="3600" b="0" i="0" u="none" strike="noStrike" spc="-200">
                <a:solidFill>
                  <a:srgbClr val="404040"/>
                </a:solidFill>
                <a:latin typeface="Pretendard Light"/>
              </a:rPr>
              <a:t> </a:t>
            </a:r>
            <a:r>
              <a:rPr lang="ko-KR" sz="3600" b="0" i="0" u="none" strike="noStrike" spc="-200">
                <a:solidFill>
                  <a:srgbClr val="404040"/>
                </a:solidFill>
                <a:ea typeface="Pretendard Light"/>
              </a:rPr>
              <a:t>지정</a:t>
            </a:r>
          </a:p>
          <a:p>
            <a:pPr lvl="0" algn="l">
              <a:lnSpc>
                <a:spcPct val="132800"/>
              </a:lnSpc>
            </a:pPr>
            <a:r>
              <a:rPr lang="ko-KR" sz="3600" b="0" i="0" u="none" strike="noStrike" spc="-200">
                <a:solidFill>
                  <a:srgbClr val="404040"/>
                </a:solidFill>
                <a:ea typeface="Pretendard Light"/>
              </a:rPr>
              <a:t>전라남도</a:t>
            </a:r>
            <a:r>
              <a:rPr lang="en-US" sz="3600" b="0" i="0" u="none" strike="noStrike" spc="-200">
                <a:solidFill>
                  <a:srgbClr val="404040"/>
                </a:solidFill>
                <a:latin typeface="Pretendard Light"/>
              </a:rPr>
              <a:t> 1</a:t>
            </a:r>
            <a:r>
              <a:rPr lang="ko-KR" sz="3600" b="0" i="0" u="none" strike="noStrike" spc="-200">
                <a:solidFill>
                  <a:srgbClr val="404040"/>
                </a:solidFill>
                <a:ea typeface="Pretendard Light"/>
              </a:rPr>
              <a:t>호</a:t>
            </a:r>
            <a:r>
              <a:rPr lang="en-US" sz="3600" b="0" i="0" u="none" strike="noStrike" spc="-200">
                <a:solidFill>
                  <a:srgbClr val="404040"/>
                </a:solidFill>
                <a:latin typeface="Pretendard Light"/>
              </a:rPr>
              <a:t> </a:t>
            </a:r>
            <a:r>
              <a:rPr lang="ko-KR" sz="3600" b="0" i="0" u="none" strike="noStrike" spc="-200">
                <a:solidFill>
                  <a:srgbClr val="404040"/>
                </a:solidFill>
                <a:ea typeface="Pretendard Light"/>
              </a:rPr>
              <a:t>마을학교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sp>
        <p:nvSpPr>
          <p:cNvPr id="23" name="TextBox 23"/>
          <p:cNvSpPr txBox="1"/>
          <p:nvPr/>
        </p:nvSpPr>
        <p:spPr>
          <a:xfrm>
            <a:off x="13220700" y="7835900"/>
            <a:ext cx="4622800" cy="5207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ko-KR" sz="2900" b="0" i="0" u="none" strike="noStrike" spc="-200">
                <a:solidFill>
                  <a:srgbClr val="404040"/>
                </a:solidFill>
                <a:ea typeface="Pretendard Light"/>
              </a:rPr>
              <a:t>몽탄초등학교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3220700" y="8394700"/>
            <a:ext cx="4622800" cy="5207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ko-KR" sz="2900" b="0" i="0" u="none" strike="noStrike" spc="-200">
                <a:solidFill>
                  <a:srgbClr val="404040"/>
                </a:solidFill>
                <a:ea typeface="Pretendard Light"/>
              </a:rPr>
              <a:t>무안몽탄중학교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3220700" y="8953500"/>
            <a:ext cx="4622800" cy="5207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ko-KR" sz="2900" b="0" i="0" u="none" strike="noStrike" spc="-200">
                <a:solidFill>
                  <a:srgbClr val="404040"/>
                </a:solidFill>
                <a:ea typeface="Pretendard Light"/>
              </a:rPr>
              <a:t>몽탄에</a:t>
            </a:r>
            <a:r>
              <a:rPr lang="en-US" sz="2900" b="0" i="0" u="none" strike="noStrike" spc="-200">
                <a:solidFill>
                  <a:srgbClr val="404040"/>
                </a:solidFill>
                <a:latin typeface="Pretendard Light"/>
              </a:rPr>
              <a:t> </a:t>
            </a:r>
            <a:r>
              <a:rPr lang="ko-KR" sz="2900" b="0" i="0" u="none" strike="noStrike" spc="-200">
                <a:solidFill>
                  <a:srgbClr val="404040"/>
                </a:solidFill>
                <a:ea typeface="Pretendard Light"/>
              </a:rPr>
              <a:t>거주하는</a:t>
            </a:r>
            <a:r>
              <a:rPr lang="en-US" sz="2900" b="0" i="0" u="none" strike="noStrike" spc="-200">
                <a:solidFill>
                  <a:srgbClr val="404040"/>
                </a:solidFill>
                <a:latin typeface="Pretendard Light"/>
              </a:rPr>
              <a:t> </a:t>
            </a:r>
            <a:r>
              <a:rPr lang="ko-KR" sz="2900" b="0" i="0" u="none" strike="noStrike" spc="-200">
                <a:solidFill>
                  <a:srgbClr val="404040"/>
                </a:solidFill>
                <a:ea typeface="Pretendard Light"/>
              </a:rPr>
              <a:t>모든</a:t>
            </a:r>
            <a:r>
              <a:rPr lang="en-US" sz="2900" b="0" i="0" u="none" strike="noStrike" spc="-200">
                <a:solidFill>
                  <a:srgbClr val="404040"/>
                </a:solidFill>
                <a:latin typeface="Pretendard Light"/>
              </a:rPr>
              <a:t> </a:t>
            </a:r>
            <a:r>
              <a:rPr lang="ko-KR" sz="2900" b="0" i="0" u="none" strike="noStrike" spc="-200">
                <a:solidFill>
                  <a:srgbClr val="404040"/>
                </a:solidFill>
                <a:ea typeface="Pretendard Light"/>
              </a:rPr>
              <a:t>학생들</a:t>
            </a:r>
          </a:p>
        </p:txBody>
      </p:sp>
      <p:pic>
        <p:nvPicPr>
          <p:cNvPr id="26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0" y="1447800"/>
            <a:ext cx="5892800" cy="4508500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2800" y="1447800"/>
            <a:ext cx="5956300" cy="44704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861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700"/>
            <a:ext cx="18288000" cy="10299700"/>
          </a:xfrm>
          <a:prstGeom prst="rect">
            <a:avLst/>
          </a:prstGeom>
          <a:effectLst>
            <a:outerShdw blurRad="528369" dir="2700000">
              <a:srgbClr val="000000">
                <a:alpha val="25000"/>
              </a:srgbClr>
            </a:outerShdw>
          </a:effectLst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200" y="2641600"/>
            <a:ext cx="16027400" cy="508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200" y="3073400"/>
            <a:ext cx="16027400" cy="5080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9461500" y="1054100"/>
            <a:ext cx="8191500" cy="12192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9600"/>
              </a:lnSpc>
            </a:pPr>
            <a:r>
              <a:rPr lang="en-US" sz="6900" b="0" i="0" u="none" strike="noStrike" spc="-400">
                <a:solidFill>
                  <a:srgbClr val="3A3A3A"/>
                </a:solidFill>
                <a:latin typeface="THERodongSinmun Bold"/>
              </a:rPr>
              <a:t>2025 </a:t>
            </a:r>
            <a:r>
              <a:rPr lang="ko-KR" sz="6900" b="0" i="0" u="none" strike="noStrike" spc="-400">
                <a:solidFill>
                  <a:srgbClr val="3A3A3A"/>
                </a:solidFill>
                <a:ea typeface="THERodongSinmun Bold"/>
              </a:rPr>
              <a:t>몽탄마을학교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66700" y="7150100"/>
            <a:ext cx="3556000" cy="5334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16199"/>
              </a:lnSpc>
            </a:pPr>
            <a:r>
              <a:rPr lang="en-US" sz="3000" b="1" i="0" u="none" strike="noStrike" spc="-200">
                <a:solidFill>
                  <a:srgbClr val="3A3A3A"/>
                </a:solidFill>
                <a:latin typeface="210 Carpediem Regular"/>
              </a:rPr>
              <a:t>OurPlan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911600" y="7162800"/>
            <a:ext cx="3378200" cy="10668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16199"/>
              </a:lnSpc>
            </a:pPr>
            <a:r>
              <a:rPr lang="ko-KR" sz="3000" b="1" i="0" u="none" strike="noStrike" spc="-200">
                <a:solidFill>
                  <a:srgbClr val="3A3A3A"/>
                </a:solidFill>
                <a:ea typeface="210 Carpediem Regular"/>
              </a:rPr>
              <a:t>몽탄</a:t>
            </a:r>
          </a:p>
          <a:p>
            <a:pPr lvl="0" algn="ctr">
              <a:lnSpc>
                <a:spcPct val="116199"/>
              </a:lnSpc>
            </a:pPr>
            <a:r>
              <a:rPr lang="ko-KR" sz="3000" b="1" i="0" u="none" strike="noStrike" spc="-200">
                <a:solidFill>
                  <a:srgbClr val="3A3A3A"/>
                </a:solidFill>
                <a:ea typeface="210 Carpediem Regular"/>
              </a:rPr>
              <a:t>문제해결단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960100" y="7162800"/>
            <a:ext cx="3632200" cy="158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16199"/>
              </a:lnSpc>
            </a:pPr>
            <a:r>
              <a:rPr lang="ko-KR" sz="3000" b="1" i="0" u="none" strike="noStrike" spc="-200">
                <a:solidFill>
                  <a:srgbClr val="3A3A3A"/>
                </a:solidFill>
                <a:ea typeface="210 Carpediem Regular"/>
              </a:rPr>
              <a:t>우리</a:t>
            </a:r>
            <a:r>
              <a:rPr lang="en-US" sz="3000" b="1" i="0" u="none" strike="noStrike" spc="-200">
                <a:solidFill>
                  <a:srgbClr val="3A3A3A"/>
                </a:solidFill>
                <a:latin typeface="210 Carpediem Regular"/>
              </a:rPr>
              <a:t> </a:t>
            </a:r>
            <a:r>
              <a:rPr lang="ko-KR" sz="3000" b="1" i="0" u="none" strike="noStrike" spc="-200">
                <a:solidFill>
                  <a:srgbClr val="3A3A3A"/>
                </a:solidFill>
                <a:ea typeface="210 Carpediem Regular"/>
              </a:rPr>
              <a:t>모두</a:t>
            </a:r>
          </a:p>
          <a:p>
            <a:pPr lvl="0" algn="ctr">
              <a:lnSpc>
                <a:spcPct val="116199"/>
              </a:lnSpc>
            </a:pPr>
            <a:r>
              <a:rPr lang="ko-KR" sz="3000" b="1" i="0" u="none" strike="noStrike" spc="-200">
                <a:solidFill>
                  <a:srgbClr val="3A3A3A"/>
                </a:solidFill>
                <a:ea typeface="210 Carpediem Regular"/>
              </a:rPr>
              <a:t>선생님이</a:t>
            </a:r>
          </a:p>
          <a:p>
            <a:pPr lvl="0" algn="ctr">
              <a:lnSpc>
                <a:spcPct val="116199"/>
              </a:lnSpc>
            </a:pPr>
            <a:r>
              <a:rPr lang="ko-KR" sz="3000" b="1" i="0" u="none" strike="noStrike" spc="-200">
                <a:solidFill>
                  <a:srgbClr val="3A3A3A"/>
                </a:solidFill>
                <a:ea typeface="210 Carpediem Regular"/>
              </a:rPr>
              <a:t>될</a:t>
            </a:r>
            <a:r>
              <a:rPr lang="en-US" sz="3000" b="1" i="0" u="none" strike="noStrike" spc="-200">
                <a:solidFill>
                  <a:srgbClr val="3A3A3A"/>
                </a:solidFill>
                <a:latin typeface="210 Carpediem Regular"/>
              </a:rPr>
              <a:t> </a:t>
            </a:r>
            <a:r>
              <a:rPr lang="ko-KR" sz="3000" b="1" i="0" u="none" strike="noStrike" spc="-200">
                <a:solidFill>
                  <a:srgbClr val="3A3A3A"/>
                </a:solidFill>
                <a:ea typeface="210 Carpediem Regular"/>
              </a:rPr>
              <a:t>수</a:t>
            </a:r>
            <a:r>
              <a:rPr lang="en-US" sz="3000" b="1" i="0" u="none" strike="noStrike" spc="-200">
                <a:solidFill>
                  <a:srgbClr val="3A3A3A"/>
                </a:solidFill>
                <a:latin typeface="210 Carpediem Regular"/>
              </a:rPr>
              <a:t> </a:t>
            </a:r>
            <a:r>
              <a:rPr lang="ko-KR" sz="3000" b="1" i="0" u="none" strike="noStrike" spc="-200">
                <a:solidFill>
                  <a:srgbClr val="3A3A3A"/>
                </a:solidFill>
                <a:ea typeface="210 Carpediem Regular"/>
              </a:rPr>
              <a:t>있어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5278100" y="7162800"/>
            <a:ext cx="2235200" cy="158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16199"/>
              </a:lnSpc>
            </a:pPr>
            <a:r>
              <a:rPr lang="ko-KR" sz="3000" b="1" i="0" u="none" strike="noStrike" spc="-200">
                <a:solidFill>
                  <a:srgbClr val="3A3A3A"/>
                </a:solidFill>
                <a:ea typeface="210 Carpediem Regular"/>
              </a:rPr>
              <a:t>몽탄은</a:t>
            </a:r>
          </a:p>
          <a:p>
            <a:pPr lvl="0" algn="ctr">
              <a:lnSpc>
                <a:spcPct val="116199"/>
              </a:lnSpc>
            </a:pPr>
            <a:r>
              <a:rPr lang="ko-KR" sz="3000" b="1" i="0" u="none" strike="noStrike" spc="-200">
                <a:solidFill>
                  <a:srgbClr val="3A3A3A"/>
                </a:solidFill>
                <a:ea typeface="210 Carpediem Regular"/>
              </a:rPr>
              <a:t>언제나</a:t>
            </a:r>
          </a:p>
          <a:p>
            <a:pPr lvl="0" algn="ctr">
              <a:lnSpc>
                <a:spcPct val="116199"/>
              </a:lnSpc>
            </a:pPr>
            <a:r>
              <a:rPr lang="ko-KR" sz="3000" b="1" i="0" u="none" strike="noStrike" spc="-200">
                <a:solidFill>
                  <a:srgbClr val="3A3A3A"/>
                </a:solidFill>
                <a:ea typeface="210 Carpediem Regular"/>
              </a:rPr>
              <a:t>축제중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" y="3594100"/>
            <a:ext cx="3263900" cy="32893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3200" y="3594100"/>
            <a:ext cx="3263900" cy="32893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4600" y="3594100"/>
            <a:ext cx="3263900" cy="32893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76000" y="3594100"/>
            <a:ext cx="3263900" cy="32893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70100" y="3594100"/>
            <a:ext cx="3263900" cy="32893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" y="3759200"/>
            <a:ext cx="2959100" cy="29591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2900" y="3759200"/>
            <a:ext cx="2959100" cy="29591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47000" y="3759200"/>
            <a:ext cx="2959100" cy="29591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28400" y="3759200"/>
            <a:ext cx="2959100" cy="29591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909800" y="3759200"/>
            <a:ext cx="2959100" cy="2959100"/>
          </a:xfrm>
          <a:prstGeom prst="rect">
            <a:avLst/>
          </a:prstGeom>
        </p:spPr>
      </p:pic>
      <p:sp>
        <p:nvSpPr>
          <p:cNvPr id="20" name="TextBox 20"/>
          <p:cNvSpPr txBox="1"/>
          <p:nvPr/>
        </p:nvSpPr>
        <p:spPr>
          <a:xfrm>
            <a:off x="7505700" y="7162800"/>
            <a:ext cx="3378200" cy="10668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16199"/>
              </a:lnSpc>
            </a:pPr>
            <a:r>
              <a:rPr lang="ko-KR" sz="3000" b="0" i="0" u="none" strike="noStrike" spc="-200">
                <a:solidFill>
                  <a:srgbClr val="3A3A3A"/>
                </a:solidFill>
                <a:ea typeface="210 Carpediem Regular"/>
              </a:rPr>
              <a:t>무안</a:t>
            </a:r>
          </a:p>
          <a:p>
            <a:pPr lvl="0" algn="ctr">
              <a:lnSpc>
                <a:spcPct val="116199"/>
              </a:lnSpc>
            </a:pPr>
            <a:r>
              <a:rPr lang="ko-KR" sz="3000" b="0" i="0" u="none" strike="noStrike" spc="-200">
                <a:solidFill>
                  <a:srgbClr val="3A3A3A"/>
                </a:solidFill>
                <a:ea typeface="210 Carpediem Regular"/>
              </a:rPr>
              <a:t>역사문화</a:t>
            </a:r>
            <a:r>
              <a:rPr lang="en-US" sz="3000" b="0" i="0" u="none" strike="noStrike" spc="-200">
                <a:solidFill>
                  <a:srgbClr val="3A3A3A"/>
                </a:solidFill>
                <a:latin typeface="210 Carpediem Regular"/>
              </a:rPr>
              <a:t> </a:t>
            </a:r>
            <a:r>
              <a:rPr lang="ko-KR" sz="3000" b="0" i="0" u="none" strike="noStrike" spc="-200">
                <a:solidFill>
                  <a:srgbClr val="3A3A3A"/>
                </a:solidFill>
                <a:ea typeface="210 Carpediem Regular"/>
              </a:rPr>
              <a:t>탐방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</Words>
  <Application>Microsoft Office PowerPoint</Application>
  <PresentationFormat>사용자 지정</PresentationFormat>
  <Paragraphs>32</Paragraphs>
  <Slides>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10" baseType="lpstr">
      <vt:lpstr>210 Carpediem Regular</vt:lpstr>
      <vt:lpstr>THERodongSinmun Bold</vt:lpstr>
      <vt:lpstr>Arial</vt:lpstr>
      <vt:lpstr>Pretendard Light</vt:lpstr>
      <vt:lpstr>Calibri</vt:lpstr>
      <vt:lpstr>Pretendard Bold</vt:lpstr>
      <vt:lpstr>Pretendard Regular</vt:lpstr>
      <vt:lpstr>Office Theme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cp:lastModifiedBy>user</cp:lastModifiedBy>
  <cp:revision>2</cp:revision>
  <dcterms:created xsi:type="dcterms:W3CDTF">2006-08-16T00:00:00Z</dcterms:created>
  <dcterms:modified xsi:type="dcterms:W3CDTF">2025-04-02T06:14:43Z</dcterms:modified>
</cp:coreProperties>
</file>