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F1062D-25A4-88F7-553F-C9868A513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812B1FD-113B-752F-1101-EFB594375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24474F-E4FB-96B9-2F52-9911B9725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0E34B21-58F6-6204-47C1-146EF20BC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E0F660-2613-A871-2581-D55535D2F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2782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DDDEB6-C7A6-318C-30D7-026A0C958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BA78EC2-5D22-E240-788A-6178EC3DF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E298EE-C349-B7D1-7F1D-ADB9C823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E025D7B-8804-385A-8184-8BC6A4B5B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8001117-43B9-BB29-DEB3-0AC7AB3B8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716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51F665D-28FD-5B54-0FB2-1064B2598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8A15D5F-415E-BF1C-AD5B-B103C28D2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2CCC66-9152-C555-61EF-C0BC35CBA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5112D4D-E8E3-4157-58BB-6479DF359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418CB2-373C-0F58-A5B9-B6A463B4E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06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75FF13-1B25-D5DD-1EE7-4D964251B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2EA1D3-1786-BAE9-BBEC-EEE764BD6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2E745B-D570-349C-0546-3E5022A83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2154A0-C348-D762-90A4-489BE480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A58D26-2C60-B6F9-618A-C1480B26B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666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3D0587-F17A-80F9-ACD9-9AF430D1B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8C3923A-5B0A-B071-6E8C-AE721412A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42C1C0-D211-F381-00D7-8E92513A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6CE446-89A5-62F7-8EAB-E6753120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83FB1A3-B407-3AF5-BD9E-F509284C7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5051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96829C-1CC1-0A4E-41A8-7710D4B67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6378F37-5D43-901F-5FE2-E78EAA763F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73AADFF-FA76-4061-BC67-42C2599DF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788E884-B0FC-BE79-FA8C-51DA69164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269E922-035B-2F54-D35F-D132B4B2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3AA7AA-EC92-535A-8BA0-2B9A82FA7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0946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5157E4-9013-2E73-A782-506A4FC2E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BC9C5CE-449D-D7F0-7D44-1F77C0121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52491DD-E7D8-880D-0FF9-C3F3F48A7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3D151D5-394D-F533-A8CC-E9A61D368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FF604CB-F851-A2CD-08A5-39DE5922BE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3879184-6FE4-F645-1503-CB84D1491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4A9FFCE-54FD-C0CB-CB95-D6060AB86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7A87392-901E-2BFE-9163-06533B02D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1457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492611-5962-C3E1-FB00-0881ACDA0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DDE66CF-B634-93AA-BAF2-C0EEFF555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B7CA738-BBDD-BF75-B5CD-571591D7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7C4A45F-3FAF-DB2A-184F-BFB45DF6A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046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8D2124E-D71D-531F-5DA2-7AC97AF9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518BE26-4334-F8C3-21DE-C94A48A5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0657670-6E0D-CA37-B2E3-A19964D4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427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626BA4-8D7A-312F-F382-63828F147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2A6A65F-A3BC-6CD1-ACE5-FD134049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6ADB1F2-78AE-D142-A726-49FAAF6D2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873EE06-B68A-AA24-4246-BE853808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83D536B-EDFF-062D-DB2A-316B0FC5A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05AC240-815A-FB9B-47A1-6B9C7DA9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383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650C20-2026-4F8F-D4DF-261827222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FE3662F-8C41-ADD3-EB6C-B3E99E07E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9EF3221-E1D7-BF08-E86C-83BF6BA13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9CBA3B-B894-FE87-1CB8-EB3FC126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9E0E549-DCE5-6260-A204-B66F14805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AA2A51B-4026-0FE8-7230-7712E1E3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57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A8786E1-4F64-F443-801B-0A43BC714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3598255-96DC-07C6-7168-8E1EC9ABD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DF000D-34F2-D7A6-135F-632190E04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D4E4AD-7E56-4F61-AC2F-B65C50EBD33A}" type="datetimeFigureOut">
              <a:rPr lang="ko-KR" altLang="en-US" smtClean="0"/>
              <a:t>2025-04-02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8675BE-48E6-406D-698A-2A1888776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52203D-15C0-3DB1-7E08-21B13E2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DCBE5B-6193-4237-A095-E358DF59FD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064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텍스트, 스크린샷, 만화 영화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223C2174-9EE7-019D-2B53-121C8D78E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10" y="0"/>
            <a:ext cx="116962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61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텍스트, 스크린샷, 그래픽 디자인, 만화 영화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9C21CEED-449A-1516-B85B-B561147201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882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와이드스크린</PresentationFormat>
  <Paragraphs>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김예솔 / 6학년1반</dc:creator>
  <cp:lastModifiedBy>김예솔 / 6학년1반</cp:lastModifiedBy>
  <cp:revision>1</cp:revision>
  <dcterms:created xsi:type="dcterms:W3CDTF">2025-04-02T03:44:47Z</dcterms:created>
  <dcterms:modified xsi:type="dcterms:W3CDTF">2025-04-02T03:49:30Z</dcterms:modified>
</cp:coreProperties>
</file>